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A1"/>
    <a:srgbClr val="A82A61"/>
    <a:srgbClr val="CB7E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4" autoAdjust="0"/>
    <p:restoredTop sz="89524" autoAdjust="0"/>
  </p:normalViewPr>
  <p:slideViewPr>
    <p:cSldViewPr snapToGrid="0" snapToObjects="1" showGuides="1">
      <p:cViewPr varScale="1">
        <p:scale>
          <a:sx n="107" d="100"/>
          <a:sy n="107" d="100"/>
        </p:scale>
        <p:origin x="564" y="96"/>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793223664"/>
        <c:axId val="-793120224"/>
      </c:barChart>
      <c:catAx>
        <c:axId val="-793223664"/>
        <c:scaling>
          <c:orientation val="minMax"/>
        </c:scaling>
        <c:delete val="0"/>
        <c:axPos val="b"/>
        <c:numFmt formatCode="General" sourceLinked="0"/>
        <c:majorTickMark val="none"/>
        <c:minorTickMark val="none"/>
        <c:tickLblPos val="nextTo"/>
        <c:crossAx val="-793120224"/>
        <c:crosses val="autoZero"/>
        <c:auto val="1"/>
        <c:lblAlgn val="ctr"/>
        <c:lblOffset val="100"/>
        <c:noMultiLvlLbl val="0"/>
      </c:catAx>
      <c:valAx>
        <c:axId val="-793120224"/>
        <c:scaling>
          <c:orientation val="minMax"/>
        </c:scaling>
        <c:delete val="0"/>
        <c:axPos val="l"/>
        <c:numFmt formatCode="General" sourceLinked="1"/>
        <c:majorTickMark val="none"/>
        <c:minorTickMark val="none"/>
        <c:tickLblPos val="nextTo"/>
        <c:crossAx val="-793223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3/22/2022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4" name="Picture 3" descr="Graphical user interface, text, application&#10;&#10;Description automatically generated">
            <a:extLst>
              <a:ext uri="{FF2B5EF4-FFF2-40B4-BE49-F238E27FC236}">
                <a16:creationId xmlns:a16="http://schemas.microsoft.com/office/drawing/2014/main" id="{1A3B00DD-6736-8E4C-B2F8-B102DA91618B}"/>
              </a:ext>
            </a:extLst>
          </p:cNvPr>
          <p:cNvPicPr>
            <a:picLocks noChangeAspect="1"/>
          </p:cNvPicPr>
          <p:nvPr userDrawn="1"/>
        </p:nvPicPr>
        <p:blipFill>
          <a:blip r:embed="rId2"/>
          <a:stretch>
            <a:fillRect/>
          </a:stretch>
        </p:blipFill>
        <p:spPr>
          <a:xfrm>
            <a:off x="4930" y="0"/>
            <a:ext cx="12182140" cy="6858000"/>
          </a:xfrm>
          <a:prstGeom prst="rect">
            <a:avLst/>
          </a:prstGeom>
        </p:spPr>
      </p:pic>
      <p:sp>
        <p:nvSpPr>
          <p:cNvPr id="13" name="Subtitle 2"/>
          <p:cNvSpPr>
            <a:spLocks noGrp="1"/>
          </p:cNvSpPr>
          <p:nvPr>
            <p:ph type="subTitle" idx="1" hasCustomPrompt="1"/>
          </p:nvPr>
        </p:nvSpPr>
        <p:spPr>
          <a:xfrm>
            <a:off x="359835" y="4073801"/>
            <a:ext cx="7564965" cy="1923934"/>
          </a:xfrm>
        </p:spPr>
        <p:txBody>
          <a:bodyPr>
            <a:normAutofit/>
          </a:bodyPr>
          <a:lstStyle>
            <a:lvl1pPr marL="0" indent="0">
              <a:buNone/>
              <a:defRPr/>
            </a:lvl1pPr>
          </a:lstStyle>
          <a:p>
            <a:r>
              <a:rPr lang="en-US" b="1" dirty="0"/>
              <a:t>Presenter Name </a:t>
            </a:r>
          </a:p>
          <a:p>
            <a:r>
              <a:rPr lang="en-US" dirty="0"/>
              <a:t>Title</a:t>
            </a:r>
          </a:p>
          <a:p>
            <a:r>
              <a:rPr lang="en-US" dirty="0"/>
              <a:t>Organization</a:t>
            </a:r>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_FULL  No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99990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_FULL with Title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4" name="Straight Connector 6">
            <a:extLst>
              <a:ext uri="{FF2B5EF4-FFF2-40B4-BE49-F238E27FC236}">
                <a16:creationId xmlns:a16="http://schemas.microsoft.com/office/drawing/2014/main" id="{8A384ACE-91A9-4830-978A-F763A97E37AD}"/>
              </a:ext>
            </a:extLst>
          </p:cNvPr>
          <p:cNvCxnSpPr>
            <a:cxnSpLocks noChangeShapeType="1"/>
          </p:cNvCxnSpPr>
          <p:nvPr userDrawn="1"/>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8" y="1104406"/>
            <a:ext cx="5299588"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5663381" y="1104406"/>
            <a:ext cx="5152105"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245806" y="334382"/>
            <a:ext cx="1055001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17"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91169551"/>
              </p:ext>
            </p:extLst>
          </p:nvPr>
        </p:nvGraphicFramePr>
        <p:xfrm>
          <a:off x="1637615" y="3075041"/>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137650" y="334382"/>
            <a:ext cx="10677834"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descr="A picture containing background pattern&#10;&#10;Description automatically generated">
            <a:extLst>
              <a:ext uri="{FF2B5EF4-FFF2-40B4-BE49-F238E27FC236}">
                <a16:creationId xmlns:a16="http://schemas.microsoft.com/office/drawing/2014/main" id="{8BE2C6FE-20CC-2B4E-81AA-FDD2A3A8CF4F}"/>
              </a:ext>
            </a:extLst>
          </p:cNvPr>
          <p:cNvPicPr>
            <a:picLocks noChangeAspect="1"/>
          </p:cNvPicPr>
          <p:nvPr userDrawn="1"/>
        </p:nvPicPr>
        <p:blipFill>
          <a:blip r:embed="rId7"/>
          <a:stretch>
            <a:fillRect/>
          </a:stretch>
        </p:blipFill>
        <p:spPr>
          <a:xfrm>
            <a:off x="0" y="0"/>
            <a:ext cx="12192000" cy="6858000"/>
          </a:xfrm>
          <a:prstGeom prst="rect">
            <a:avLst/>
          </a:prstGeom>
        </p:spPr>
      </p:pic>
      <p:sp>
        <p:nvSpPr>
          <p:cNvPr id="3" name="Text Placeholder 2"/>
          <p:cNvSpPr>
            <a:spLocks noGrp="1"/>
          </p:cNvSpPr>
          <p:nvPr>
            <p:ph type="body" idx="1"/>
          </p:nvPr>
        </p:nvSpPr>
        <p:spPr>
          <a:xfrm>
            <a:off x="186812" y="1080655"/>
            <a:ext cx="10559846" cy="5448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206477" y="328796"/>
            <a:ext cx="10540181"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11159612" y="6449961"/>
            <a:ext cx="875072" cy="248837"/>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bg1"/>
                </a:solidFill>
              </a:rPr>
              <a:pPr algn="ctr"/>
              <a:t>‹#›</a:t>
            </a:fld>
            <a:endParaRPr lang="en-US" sz="1000" dirty="0">
              <a:solidFill>
                <a:schemeClr val="bg1"/>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3" r:id="rId2"/>
    <p:sldLayoutId id="2147483742" r:id="rId3"/>
    <p:sldLayoutId id="2147483738" r:id="rId4"/>
    <p:sldLayoutId id="214748374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chemeClr val="accent1"/>
          </a:solidFill>
          <a:latin typeface="Arial"/>
          <a:ea typeface="+mj-ea"/>
          <a:cs typeface="Arial"/>
        </a:defRPr>
      </a:lvl1pPr>
    </p:titleStyle>
    <p:bodyStyle>
      <a:lvl1pPr marL="457200" indent="-457200" algn="l" defTabSz="457200" rtl="0" eaLnBrk="1" latinLnBrk="0" hangingPunct="1">
        <a:spcBef>
          <a:spcPct val="20000"/>
        </a:spcBef>
        <a:buFontTx/>
        <a:buBlip>
          <a:blip r:embed="rId8"/>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30905" y="1828687"/>
            <a:ext cx="11363503" cy="2280017"/>
          </a:xfrm>
        </p:spPr>
        <p:txBody>
          <a:bodyPr>
            <a:noAutofit/>
          </a:bodyPr>
          <a:lstStyle/>
          <a:p>
            <a:pPr>
              <a:lnSpc>
                <a:spcPct val="100000"/>
              </a:lnSpc>
            </a:pPr>
            <a:r>
              <a:rPr lang="en-CA" dirty="0">
                <a:solidFill>
                  <a:schemeClr val="accent1"/>
                </a:solidFill>
              </a:rPr>
              <a:t>1 Topic Title         First slide</a:t>
            </a:r>
            <a:br>
              <a:rPr lang="en-CA" dirty="0">
                <a:solidFill>
                  <a:schemeClr val="accent1"/>
                </a:solidFill>
              </a:rPr>
            </a:br>
            <a:r>
              <a:rPr lang="en-CA" dirty="0">
                <a:solidFill>
                  <a:schemeClr val="accent1"/>
                </a:solidFill>
              </a:rPr>
              <a:t>2 line</a:t>
            </a:r>
            <a:br>
              <a:rPr lang="en-CA" dirty="0">
                <a:solidFill>
                  <a:schemeClr val="accent1"/>
                </a:solidFill>
              </a:rPr>
            </a:br>
            <a:r>
              <a:rPr lang="en-CA" dirty="0">
                <a:solidFill>
                  <a:schemeClr val="accent1"/>
                </a:solidFill>
              </a:rPr>
              <a:t>3 line</a:t>
            </a:r>
            <a:br>
              <a:rPr lang="en-CA" dirty="0">
                <a:solidFill>
                  <a:schemeClr val="accent1"/>
                </a:solidFill>
              </a:rPr>
            </a:br>
            <a:r>
              <a:rPr lang="en-CA" dirty="0">
                <a:solidFill>
                  <a:schemeClr val="accent1"/>
                </a:solidFill>
              </a:rPr>
              <a:t>4 line</a:t>
            </a:r>
            <a:endParaRPr lang="en-US" dirty="0">
              <a:solidFill>
                <a:schemeClr val="accent1"/>
              </a:solidFill>
            </a:endParaRPr>
          </a:p>
        </p:txBody>
      </p:sp>
      <p:sp>
        <p:nvSpPr>
          <p:cNvPr id="3" name="Subtitle 2"/>
          <p:cNvSpPr>
            <a:spLocks noGrp="1"/>
          </p:cNvSpPr>
          <p:nvPr>
            <p:ph type="subTitle" idx="1"/>
          </p:nvPr>
        </p:nvSpPr>
        <p:spPr>
          <a:xfrm>
            <a:off x="337257" y="4373960"/>
            <a:ext cx="7564965" cy="1923934"/>
          </a:xfrm>
        </p:spPr>
        <p:txBody>
          <a:bodyPr/>
          <a:lstStyle/>
          <a:p>
            <a:r>
              <a:rPr lang="en-US" b="1" dirty="0"/>
              <a:t>Presenter Name </a:t>
            </a:r>
          </a:p>
          <a:p>
            <a:r>
              <a:rPr lang="en-US" dirty="0"/>
              <a:t>Title</a:t>
            </a:r>
          </a:p>
          <a:p>
            <a:r>
              <a:rPr lang="en-US" dirty="0"/>
              <a:t>Organization</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0019303" cy="5130140"/>
          </a:xfrm>
        </p:spPr>
        <p:txBody>
          <a:bodyPr>
            <a:normAutofit fontScale="92500"/>
          </a:bodyPr>
          <a:lstStyle/>
          <a:p>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r>
              <a:rPr lang="en-CA" dirty="0">
                <a:latin typeface="Arial" pitchFamily="34" charset="0"/>
                <a:cs typeface="Arial" pitchFamily="34" charset="0"/>
              </a:rPr>
              <a:t>For work prepared by US government employees representing their agencies, there is no copyright and these work products can be reproduced freely. Drug Information Association, Drug Information Association Inc., DIA and DIA logo are registered trademarks.   All other trademarks are the property of their respective owners. </a:t>
            </a:r>
          </a:p>
          <a:p>
            <a:pPr marL="0" indent="0">
              <a:buNone/>
            </a:pPr>
            <a:endParaRPr lang="en-US" dirty="0"/>
          </a:p>
        </p:txBody>
      </p:sp>
      <p:sp>
        <p:nvSpPr>
          <p:cNvPr id="3" name="Title 2"/>
          <p:cNvSpPr>
            <a:spLocks noGrp="1"/>
          </p:cNvSpPr>
          <p:nvPr>
            <p:ph type="title"/>
          </p:nvPr>
        </p:nvSpPr>
        <p:spPr/>
        <p:txBody>
          <a:bodyPr/>
          <a:lstStyle/>
          <a:p>
            <a:r>
              <a:rPr lang="en-US" dirty="0">
                <a:solidFill>
                  <a:schemeClr val="accent1"/>
                </a:solidFill>
              </a:rPr>
              <a:t>Disclaimer – Content Slide</a:t>
            </a:r>
          </a:p>
        </p:txBody>
      </p:sp>
      <p:cxnSp>
        <p:nvCxnSpPr>
          <p:cNvPr id="4" name="Straight Connector 6"/>
          <p:cNvCxnSpPr>
            <a:cxnSpLocks noChangeShapeType="1"/>
          </p:cNvCxnSpPr>
          <p:nvPr/>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8-10</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solidFill>
                  <a:schemeClr val="accent1"/>
                </a:solidFill>
              </a:rPr>
              <a:t>Title of Slide – Content Slide </a:t>
            </a:r>
          </a:p>
        </p:txBody>
      </p:sp>
      <p:cxnSp>
        <p:nvCxnSpPr>
          <p:cNvPr id="4" name="Straight Connector 6"/>
          <p:cNvCxnSpPr>
            <a:cxnSpLocks noChangeShapeType="1"/>
          </p:cNvCxnSpPr>
          <p:nvPr/>
        </p:nvCxnSpPr>
        <p:spPr bwMode="auto">
          <a:xfrm>
            <a:off x="481282"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D6E5413F-E768-2944-B7BA-F7EE85B91ECC}"/>
              </a:ext>
            </a:extLst>
          </p:cNvPr>
          <p:cNvPicPr>
            <a:picLocks noChangeAspect="1"/>
          </p:cNvPicPr>
          <p:nvPr/>
        </p:nvPicPr>
        <p:blipFill>
          <a:blip r:embed="rId2"/>
          <a:stretch>
            <a:fillRect/>
          </a:stretch>
        </p:blipFill>
        <p:spPr>
          <a:xfrm>
            <a:off x="0" y="0"/>
            <a:ext cx="12192000" cy="6858000"/>
          </a:xfrm>
          <a:prstGeom prst="rect">
            <a:avLst/>
          </a:prstGeom>
        </p:spPr>
      </p:pic>
      <p:sp>
        <p:nvSpPr>
          <p:cNvPr id="2" name="Content Placeholder 1"/>
          <p:cNvSpPr>
            <a:spLocks noGrp="1"/>
          </p:cNvSpPr>
          <p:nvPr>
            <p:ph idx="1"/>
          </p:nvPr>
        </p:nvSpPr>
        <p:spPr>
          <a:xfrm>
            <a:off x="609600" y="1421714"/>
            <a:ext cx="10208964" cy="3308782"/>
          </a:xfrm>
        </p:spPr>
        <p:txBody>
          <a:bodyPr>
            <a:normAutofit fontScale="92500" lnSpcReduction="20000"/>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endParaRPr lang="en-CA" i="1" dirty="0"/>
          </a:p>
          <a:p>
            <a:pPr algn="r">
              <a:buNone/>
            </a:pPr>
            <a:r>
              <a:rPr lang="en-CA" i="1" dirty="0">
                <a:solidFill>
                  <a:schemeClr val="tx1">
                    <a:lumMod val="75000"/>
                    <a:lumOff val="25000"/>
                  </a:schemeClr>
                </a:solidFill>
              </a:rPr>
              <a:t>Join the conversation #DIA2022</a:t>
            </a:r>
            <a:endParaRPr lang="en-US" dirty="0"/>
          </a:p>
        </p:txBody>
      </p:sp>
      <p:sp>
        <p:nvSpPr>
          <p:cNvPr id="3" name="Title 2"/>
          <p:cNvSpPr>
            <a:spLocks noGrp="1"/>
          </p:cNvSpPr>
          <p:nvPr>
            <p:ph type="title"/>
          </p:nvPr>
        </p:nvSpPr>
        <p:spPr/>
        <p:txBody>
          <a:bodyPr/>
          <a:lstStyle/>
          <a:p>
            <a:r>
              <a:rPr lang="en-US" dirty="0">
                <a:solidFill>
                  <a:schemeClr val="accent1"/>
                </a:solidFill>
              </a:rPr>
              <a:t>Thank You</a:t>
            </a:r>
          </a:p>
        </p:txBody>
      </p:sp>
      <p:pic>
        <p:nvPicPr>
          <p:cNvPr id="5" name="Picture 4" descr="Twitter_logo_blue.png"/>
          <p:cNvPicPr>
            <a:picLocks noChangeAspect="1"/>
          </p:cNvPicPr>
          <p:nvPr/>
        </p:nvPicPr>
        <p:blipFill>
          <a:blip r:embed="rId3" cstate="print"/>
          <a:stretch>
            <a:fillRect/>
          </a:stretch>
        </p:blipFill>
        <p:spPr>
          <a:xfrm>
            <a:off x="4999753" y="3973798"/>
            <a:ext cx="618239" cy="457201"/>
          </a:xfrm>
          <a:prstGeom prst="rect">
            <a:avLst/>
          </a:prstGeom>
        </p:spPr>
      </p:pic>
      <p:cxnSp>
        <p:nvCxnSpPr>
          <p:cNvPr id="6" name="Straight Connector 6"/>
          <p:cNvCxnSpPr>
            <a:cxnSpLocks noChangeShapeType="1"/>
          </p:cNvCxnSpPr>
          <p:nvPr/>
        </p:nvCxnSpPr>
        <p:spPr bwMode="auto">
          <a:xfrm>
            <a:off x="1792289" y="123833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76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2.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38D099-2BEE-488C-80B3-6947A2EDAFB5}">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d9d0f46b-f6a6-4db7-a277-b2edc3298236"/>
    <ds:schemaRef ds:uri="http://www.w3.org/XML/1998/namespace"/>
  </ds:schemaRefs>
</ds:datastoreItem>
</file>

<file path=customXml/itemProps2.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D6B813-4D67-4F41-901E-EE278B8CA0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1690</TotalTime>
  <Words>215</Words>
  <Application>Microsoft Office PowerPoint</Application>
  <PresentationFormat>Widescreen</PresentationFormat>
  <Paragraphs>23</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Topic Title         First slide 2 line 3 line 4 line</vt:lpstr>
      <vt:lpstr>Disclaimer – Content Slide</vt:lpstr>
      <vt:lpstr>Title of Slide – Content Slide </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Maureen Lamplugh</cp:lastModifiedBy>
  <cp:revision>170</cp:revision>
  <dcterms:created xsi:type="dcterms:W3CDTF">2014-10-03T12:08:30Z</dcterms:created>
  <dcterms:modified xsi:type="dcterms:W3CDTF">2022-03-22T17:00:19Z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