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4"/>
  </p:sldMasterIdLst>
  <p:notesMasterIdLst>
    <p:notesMasterId r:id="rId12"/>
  </p:notesMasterIdLst>
  <p:sldIdLst>
    <p:sldId id="517" r:id="rId5"/>
    <p:sldId id="518" r:id="rId6"/>
    <p:sldId id="519" r:id="rId7"/>
    <p:sldId id="520" r:id="rId8"/>
    <p:sldId id="521" r:id="rId9"/>
    <p:sldId id="524" r:id="rId10"/>
    <p:sldId id="52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9F41"/>
    <a:srgbClr val="A4BC72"/>
    <a:srgbClr val="82838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67" autoAdjust="0"/>
    <p:restoredTop sz="93093" autoAdjust="0"/>
  </p:normalViewPr>
  <p:slideViewPr>
    <p:cSldViewPr snapToGrid="0" snapToObjects="1" showGuides="1">
      <p:cViewPr varScale="1">
        <p:scale>
          <a:sx n="114" d="100"/>
          <a:sy n="114" d="100"/>
        </p:scale>
        <p:origin x="672" y="120"/>
      </p:cViewPr>
      <p:guideLst>
        <p:guide orient="horz" pos="1992"/>
        <p:guide pos="384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F36B-486D-B5EE-A762829903D1}"/>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F36B-486D-B5EE-A762829903D1}"/>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F36B-486D-B5EE-A762829903D1}"/>
            </c:ext>
          </c:extLst>
        </c:ser>
        <c:dLbls>
          <c:showLegendKey val="0"/>
          <c:showVal val="1"/>
          <c:showCatName val="0"/>
          <c:showSerName val="0"/>
          <c:showPercent val="0"/>
          <c:showBubbleSize val="0"/>
        </c:dLbls>
        <c:gapWidth val="75"/>
        <c:axId val="295013096"/>
        <c:axId val="331815848"/>
      </c:barChart>
      <c:catAx>
        <c:axId val="295013096"/>
        <c:scaling>
          <c:orientation val="minMax"/>
        </c:scaling>
        <c:delete val="0"/>
        <c:axPos val="b"/>
        <c:numFmt formatCode="General" sourceLinked="0"/>
        <c:majorTickMark val="none"/>
        <c:minorTickMark val="none"/>
        <c:tickLblPos val="nextTo"/>
        <c:crossAx val="331815848"/>
        <c:crosses val="autoZero"/>
        <c:auto val="1"/>
        <c:lblAlgn val="ctr"/>
        <c:lblOffset val="100"/>
        <c:noMultiLvlLbl val="0"/>
      </c:catAx>
      <c:valAx>
        <c:axId val="331815848"/>
        <c:scaling>
          <c:orientation val="minMax"/>
        </c:scaling>
        <c:delete val="0"/>
        <c:axPos val="l"/>
        <c:numFmt formatCode="General" sourceLinked="1"/>
        <c:majorTickMark val="none"/>
        <c:minorTickMark val="none"/>
        <c:tickLblPos val="nextTo"/>
        <c:crossAx val="295013096"/>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11/1/2021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4EA00A2-1FAA-465C-9380-C4713F5AA3B0}"/>
              </a:ext>
            </a:extLst>
          </p:cNvPr>
          <p:cNvGrpSpPr/>
          <p:nvPr userDrawn="1"/>
        </p:nvGrpSpPr>
        <p:grpSpPr>
          <a:xfrm>
            <a:off x="-19050" y="-499092"/>
            <a:ext cx="12211050" cy="7599007"/>
            <a:chOff x="-19050" y="-499092"/>
            <a:chExt cx="12211050" cy="7599007"/>
          </a:xfrm>
        </p:grpSpPr>
        <p:sp>
          <p:nvSpPr>
            <p:cNvPr id="7" name="Rectangle 6">
              <a:extLst>
                <a:ext uri="{FF2B5EF4-FFF2-40B4-BE49-F238E27FC236}">
                  <a16:creationId xmlns:a16="http://schemas.microsoft.com/office/drawing/2014/main" id="{9FF426E9-66AB-4D32-A65A-08791903B6B5}"/>
                </a:ext>
              </a:extLst>
            </p:cNvPr>
            <p:cNvSpPr/>
            <p:nvPr userDrawn="1"/>
          </p:nvSpPr>
          <p:spPr>
            <a:xfrm>
              <a:off x="0" y="-104775"/>
              <a:ext cx="12192000" cy="6962775"/>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sp>
          <p:nvSpPr>
            <p:cNvPr id="8" name="TextBox 7">
              <a:extLst>
                <a:ext uri="{FF2B5EF4-FFF2-40B4-BE49-F238E27FC236}">
                  <a16:creationId xmlns:a16="http://schemas.microsoft.com/office/drawing/2014/main" id="{37FBC946-C623-406D-9BD6-959FFC8BFD2A}"/>
                </a:ext>
              </a:extLst>
            </p:cNvPr>
            <p:cNvSpPr txBox="1"/>
            <p:nvPr userDrawn="1"/>
          </p:nvSpPr>
          <p:spPr>
            <a:xfrm>
              <a:off x="-19050" y="-104775"/>
              <a:ext cx="12211050" cy="4305300"/>
            </a:xfrm>
            <a:prstGeom prst="rect">
              <a:avLst/>
            </a:prstGeom>
            <a:solidFill>
              <a:schemeClr val="accent1"/>
            </a:solidFill>
          </p:spPr>
          <p:txBody>
            <a:bodyPr wrap="square" rtlCol="0">
              <a:spAutoFit/>
            </a:bodyPr>
            <a:lstStyle/>
            <a:p>
              <a:endParaRPr lang="en-CH" dirty="0"/>
            </a:p>
          </p:txBody>
        </p:sp>
        <p:pic>
          <p:nvPicPr>
            <p:cNvPr id="12" name="Picture 11" descr="Logo&#10;&#10;Description automatically generated">
              <a:extLst>
                <a:ext uri="{FF2B5EF4-FFF2-40B4-BE49-F238E27FC236}">
                  <a16:creationId xmlns:a16="http://schemas.microsoft.com/office/drawing/2014/main" id="{C7A0FB71-B87D-4C98-9C21-451FAB4DDCCD}"/>
                </a:ext>
              </a:extLst>
            </p:cNvPr>
            <p:cNvPicPr>
              <a:picLocks noChangeAspect="1"/>
            </p:cNvPicPr>
            <p:nvPr userDrawn="1"/>
          </p:nvPicPr>
          <p:blipFill>
            <a:blip r:embed="rId2"/>
            <a:stretch>
              <a:fillRect/>
            </a:stretch>
          </p:blipFill>
          <p:spPr>
            <a:xfrm>
              <a:off x="6030087" y="5918063"/>
              <a:ext cx="4151376" cy="704088"/>
            </a:xfrm>
            <a:prstGeom prst="rect">
              <a:avLst/>
            </a:prstGeom>
          </p:spPr>
        </p:pic>
        <p:sp>
          <p:nvSpPr>
            <p:cNvPr id="14" name="Freeform: Shape 13">
              <a:extLst>
                <a:ext uri="{FF2B5EF4-FFF2-40B4-BE49-F238E27FC236}">
                  <a16:creationId xmlns:a16="http://schemas.microsoft.com/office/drawing/2014/main" id="{8E9FC106-4E87-4BC1-9524-81938F1AB844}"/>
                </a:ext>
              </a:extLst>
            </p:cNvPr>
            <p:cNvSpPr/>
            <p:nvPr userDrawn="1"/>
          </p:nvSpPr>
          <p:spPr>
            <a:xfrm>
              <a:off x="-19050" y="1957387"/>
              <a:ext cx="2133187" cy="2943226"/>
            </a:xfrm>
            <a:custGeom>
              <a:avLst/>
              <a:gdLst>
                <a:gd name="connsiteX0" fmla="*/ 591971 w 2093830"/>
                <a:gd name="connsiteY0" fmla="*/ 0 h 2943226"/>
                <a:gd name="connsiteX1" fmla="*/ 2093830 w 2093830"/>
                <a:gd name="connsiteY1" fmla="*/ 1471613 h 2943226"/>
                <a:gd name="connsiteX2" fmla="*/ 591971 w 2093830"/>
                <a:gd name="connsiteY2" fmla="*/ 2943226 h 2943226"/>
                <a:gd name="connsiteX3" fmla="*/ 7380 w 2093830"/>
                <a:gd name="connsiteY3" fmla="*/ 2827580 h 2943226"/>
                <a:gd name="connsiteX4" fmla="*/ 0 w 2093830"/>
                <a:gd name="connsiteY4" fmla="*/ 2824096 h 2943226"/>
                <a:gd name="connsiteX5" fmla="*/ 0 w 2093830"/>
                <a:gd name="connsiteY5" fmla="*/ 119130 h 2943226"/>
                <a:gd name="connsiteX6" fmla="*/ 7380 w 2093830"/>
                <a:gd name="connsiteY6" fmla="*/ 115647 h 2943226"/>
                <a:gd name="connsiteX7" fmla="*/ 591971 w 2093830"/>
                <a:gd name="connsiteY7" fmla="*/ 0 h 2943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3830" h="2943226">
                  <a:moveTo>
                    <a:pt x="591971" y="0"/>
                  </a:moveTo>
                  <a:cubicBezTo>
                    <a:pt x="1421425" y="0"/>
                    <a:pt x="2093830" y="658864"/>
                    <a:pt x="2093830" y="1471613"/>
                  </a:cubicBezTo>
                  <a:cubicBezTo>
                    <a:pt x="2093830" y="2284362"/>
                    <a:pt x="1421425" y="2943226"/>
                    <a:pt x="591971" y="2943226"/>
                  </a:cubicBezTo>
                  <a:cubicBezTo>
                    <a:pt x="384608" y="2943226"/>
                    <a:pt x="187060" y="2902047"/>
                    <a:pt x="7380" y="2827580"/>
                  </a:cubicBezTo>
                  <a:lnTo>
                    <a:pt x="0" y="2824096"/>
                  </a:lnTo>
                  <a:lnTo>
                    <a:pt x="0" y="119130"/>
                  </a:lnTo>
                  <a:lnTo>
                    <a:pt x="7380" y="115647"/>
                  </a:lnTo>
                  <a:cubicBezTo>
                    <a:pt x="187060" y="41179"/>
                    <a:pt x="384608" y="0"/>
                    <a:pt x="591971" y="0"/>
                  </a:cubicBezTo>
                  <a:close/>
                </a:path>
              </a:pathLst>
            </a:custGeom>
            <a:ln>
              <a:solidFill>
                <a:schemeClr val="bg1"/>
              </a:solidFill>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algn="ctr"/>
              <a:endParaRPr lang="en-CH"/>
            </a:p>
          </p:txBody>
        </p:sp>
        <p:pic>
          <p:nvPicPr>
            <p:cNvPr id="15" name="Picture 14" descr="A picture containing icon&#10;&#10;Description automatically generated">
              <a:extLst>
                <a:ext uri="{FF2B5EF4-FFF2-40B4-BE49-F238E27FC236}">
                  <a16:creationId xmlns:a16="http://schemas.microsoft.com/office/drawing/2014/main" id="{8C31ECC4-51F2-4755-A226-DF5E45D48871}"/>
                </a:ext>
              </a:extLst>
            </p:cNvPr>
            <p:cNvPicPr>
              <a:picLocks noChangeAspect="1"/>
            </p:cNvPicPr>
            <p:nvPr userDrawn="1"/>
          </p:nvPicPr>
          <p:blipFill rotWithShape="1">
            <a:blip r:embed="rId3">
              <a:clrChange>
                <a:clrFrom>
                  <a:srgbClr val="FFFFFF"/>
                </a:clrFrom>
                <a:clrTo>
                  <a:srgbClr val="FFFFFF">
                    <a:alpha val="0"/>
                  </a:srgbClr>
                </a:clrTo>
              </a:clrChange>
            </a:blip>
            <a:srcRect l="40039"/>
            <a:stretch/>
          </p:blipFill>
          <p:spPr>
            <a:xfrm>
              <a:off x="-16933" y="-499092"/>
              <a:ext cx="4266374" cy="7599007"/>
            </a:xfrm>
            <a:prstGeom prst="rect">
              <a:avLst/>
            </a:prstGeom>
          </p:spPr>
        </p:pic>
      </p:grpSp>
      <p:sp>
        <p:nvSpPr>
          <p:cNvPr id="3" name="Subtitle 2"/>
          <p:cNvSpPr>
            <a:spLocks noGrp="1"/>
          </p:cNvSpPr>
          <p:nvPr>
            <p:ph type="subTitle" idx="1" hasCustomPrompt="1"/>
          </p:nvPr>
        </p:nvSpPr>
        <p:spPr>
          <a:xfrm>
            <a:off x="4491828" y="4381453"/>
            <a:ext cx="7300122" cy="1285302"/>
          </a:xfrm>
        </p:spPr>
        <p:txBody>
          <a:bodyPr>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Presenter name, Job title, </a:t>
            </a:r>
            <a:r>
              <a:rPr lang="en-US" dirty="0" err="1"/>
              <a:t>Organisation</a:t>
            </a:r>
            <a:endParaRPr lang="en-US" dirty="0"/>
          </a:p>
        </p:txBody>
      </p:sp>
      <p:sp>
        <p:nvSpPr>
          <p:cNvPr id="13" name="Title 1"/>
          <p:cNvSpPr>
            <a:spLocks noGrp="1"/>
          </p:cNvSpPr>
          <p:nvPr>
            <p:ph type="ctrTitle" hasCustomPrompt="1"/>
          </p:nvPr>
        </p:nvSpPr>
        <p:spPr>
          <a:xfrm>
            <a:off x="4491828" y="1447800"/>
            <a:ext cx="7300122" cy="2501417"/>
          </a:xfrm>
        </p:spPr>
        <p:txBody>
          <a:bodyPr>
            <a:normAutofit/>
          </a:bodyPr>
          <a:lstStyle>
            <a:lvl1pPr algn="ctr">
              <a:defRPr sz="4800" b="0" baseline="0"/>
            </a:lvl1pPr>
          </a:lstStyle>
          <a:p>
            <a:r>
              <a:rPr lang="en-US" dirty="0">
                <a:solidFill>
                  <a:schemeClr val="bg1"/>
                </a:solidFill>
              </a:rPr>
              <a:t>Insert Title</a:t>
            </a:r>
            <a:endParaRPr lang="en-US" dirty="0"/>
          </a:p>
        </p:txBody>
      </p:sp>
    </p:spTree>
    <p:extLst>
      <p:ext uri="{BB962C8B-B14F-4D97-AF65-F5344CB8AC3E}">
        <p14:creationId xmlns:p14="http://schemas.microsoft.com/office/powerpoint/2010/main" val="3687077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9" name="Title Placeholder 1">
            <a:extLst>
              <a:ext uri="{FF2B5EF4-FFF2-40B4-BE49-F238E27FC236}">
                <a16:creationId xmlns:a16="http://schemas.microsoft.com/office/drawing/2014/main" id="{2340B3A3-D958-49AA-A2B4-11140DCD8391}"/>
              </a:ext>
            </a:extLst>
          </p:cNvPr>
          <p:cNvSpPr>
            <a:spLocks noGrp="1"/>
          </p:cNvSpPr>
          <p:nvPr>
            <p:ph type="title"/>
          </p:nvPr>
        </p:nvSpPr>
        <p:spPr>
          <a:xfrm>
            <a:off x="1673058" y="184149"/>
            <a:ext cx="9909342" cy="873715"/>
          </a:xfrm>
          <a:prstGeom prst="rect">
            <a:avLst/>
          </a:prstGeom>
        </p:spPr>
        <p:txBody>
          <a:bodyPr vert="horz" lIns="91440" tIns="45720" rIns="91440" bIns="45720" rtlCol="0" anchor="ctr">
            <a:normAutofit/>
          </a:bodyPr>
          <a:lstStyle/>
          <a:p>
            <a:r>
              <a:rPr lang="en-US" dirty="0"/>
              <a:t>Click to edit Master title style</a:t>
            </a:r>
          </a:p>
        </p:txBody>
      </p:sp>
      <p:sp>
        <p:nvSpPr>
          <p:cNvPr id="10" name="Text Placeholder 2">
            <a:extLst>
              <a:ext uri="{FF2B5EF4-FFF2-40B4-BE49-F238E27FC236}">
                <a16:creationId xmlns:a16="http://schemas.microsoft.com/office/drawing/2014/main" id="{DF8AEB7A-3BE9-4B17-A865-58EBDB0CB7FF}"/>
              </a:ext>
            </a:extLst>
          </p:cNvPr>
          <p:cNvSpPr>
            <a:spLocks noGrp="1"/>
          </p:cNvSpPr>
          <p:nvPr>
            <p:ph idx="1"/>
          </p:nvPr>
        </p:nvSpPr>
        <p:spPr>
          <a:xfrm>
            <a:off x="1673058" y="1380729"/>
            <a:ext cx="9909342" cy="46866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4">
            <a:extLst>
              <a:ext uri="{FF2B5EF4-FFF2-40B4-BE49-F238E27FC236}">
                <a16:creationId xmlns:a16="http://schemas.microsoft.com/office/drawing/2014/main" id="{CE6565B5-0163-47EA-843E-7DC7ABE70426}"/>
              </a:ext>
            </a:extLst>
          </p:cNvPr>
          <p:cNvSpPr>
            <a:spLocks noGrp="1"/>
          </p:cNvSpPr>
          <p:nvPr>
            <p:ph type="sldNum" sz="quarter" idx="4"/>
          </p:nvPr>
        </p:nvSpPr>
        <p:spPr>
          <a:xfrm>
            <a:off x="5102903" y="6351822"/>
            <a:ext cx="2743200" cy="365125"/>
          </a:xfrm>
          <a:prstGeom prst="rect">
            <a:avLst/>
          </a:prstGeom>
        </p:spPr>
        <p:txBody>
          <a:bodyPr vert="horz" lIns="91440" tIns="45720" rIns="91440" bIns="45720" rtlCol="0" anchor="ctr"/>
          <a:lstStyle>
            <a:lvl1pPr algn="ctr">
              <a:defRPr sz="900">
                <a:solidFill>
                  <a:schemeClr val="tx1">
                    <a:lumMod val="60000"/>
                    <a:lumOff val="40000"/>
                  </a:schemeClr>
                </a:solidFill>
              </a:defRPr>
            </a:lvl1pPr>
          </a:lstStyle>
          <a:p>
            <a:r>
              <a:rPr lang="en-US"/>
              <a:t>Page </a:t>
            </a:r>
            <a:fld id="{127D9164-07AF-9947-BAED-B5CA6D2A48F4}" type="slidenum">
              <a:rPr lang="en-US" smtClean="0"/>
              <a:pPr/>
              <a:t>‹#›</a:t>
            </a:fld>
            <a:endParaRPr lang="en-US" dirty="0"/>
          </a:p>
        </p:txBody>
      </p:sp>
      <p:sp>
        <p:nvSpPr>
          <p:cNvPr id="12" name="Date Placeholder 3">
            <a:extLst>
              <a:ext uri="{FF2B5EF4-FFF2-40B4-BE49-F238E27FC236}">
                <a16:creationId xmlns:a16="http://schemas.microsoft.com/office/drawing/2014/main" id="{76F69FAD-B4FE-4999-B96B-37C034545C69}"/>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900">
                <a:solidFill>
                  <a:schemeClr val="tx1">
                    <a:tint val="75000"/>
                  </a:schemeClr>
                </a:solidFill>
                <a:latin typeface="Arial"/>
                <a:cs typeface="Arial"/>
              </a:defRPr>
            </a:lvl1pPr>
          </a:lstStyle>
          <a:p>
            <a:r>
              <a:rPr lang="en-US" dirty="0"/>
              <a:t>© 2022 DIA, Inc. All rights reserved.</a:t>
            </a:r>
          </a:p>
        </p:txBody>
      </p:sp>
    </p:spTree>
    <p:extLst>
      <p:ext uri="{BB962C8B-B14F-4D97-AF65-F5344CB8AC3E}">
        <p14:creationId xmlns:p14="http://schemas.microsoft.com/office/powerpoint/2010/main" val="4122721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909ED-DF27-4233-985C-65CF2C5DF4DA}"/>
              </a:ext>
            </a:extLst>
          </p:cNvPr>
          <p:cNvSpPr>
            <a:spLocks noGrp="1"/>
          </p:cNvSpPr>
          <p:nvPr>
            <p:ph type="title"/>
          </p:nvPr>
        </p:nvSpPr>
        <p:spPr/>
        <p:txBody>
          <a:bodyPr/>
          <a:lstStyle/>
          <a:p>
            <a:r>
              <a:rPr lang="en-US"/>
              <a:t>Click to edit Master title style</a:t>
            </a:r>
            <a:endParaRPr lang="en-CH"/>
          </a:p>
        </p:txBody>
      </p:sp>
      <p:sp>
        <p:nvSpPr>
          <p:cNvPr id="3" name="Slide Number Placeholder 2">
            <a:extLst>
              <a:ext uri="{FF2B5EF4-FFF2-40B4-BE49-F238E27FC236}">
                <a16:creationId xmlns:a16="http://schemas.microsoft.com/office/drawing/2014/main" id="{5CC9FF42-48F7-414B-BEE4-7E4D484F6C65}"/>
              </a:ext>
            </a:extLst>
          </p:cNvPr>
          <p:cNvSpPr>
            <a:spLocks noGrp="1"/>
          </p:cNvSpPr>
          <p:nvPr>
            <p:ph type="sldNum" sz="quarter" idx="10"/>
          </p:nvPr>
        </p:nvSpPr>
        <p:spPr/>
        <p:txBody>
          <a:bodyPr/>
          <a:lstStyle/>
          <a:p>
            <a:r>
              <a:rPr lang="en-US"/>
              <a:t>Page </a:t>
            </a:r>
            <a:fld id="{127D9164-07AF-9947-BAED-B5CA6D2A48F4}" type="slidenum">
              <a:rPr lang="en-US" smtClean="0"/>
              <a:pPr/>
              <a:t>‹#›</a:t>
            </a:fld>
            <a:endParaRPr lang="en-US" dirty="0"/>
          </a:p>
        </p:txBody>
      </p:sp>
      <p:sp>
        <p:nvSpPr>
          <p:cNvPr id="4" name="Date Placeholder 3">
            <a:extLst>
              <a:ext uri="{FF2B5EF4-FFF2-40B4-BE49-F238E27FC236}">
                <a16:creationId xmlns:a16="http://schemas.microsoft.com/office/drawing/2014/main" id="{77B6DBEF-191D-4622-944C-06AD4BEFC5F7}"/>
              </a:ext>
            </a:extLst>
          </p:cNvPr>
          <p:cNvSpPr>
            <a:spLocks noGrp="1"/>
          </p:cNvSpPr>
          <p:nvPr>
            <p:ph type="dt" sz="half" idx="11"/>
          </p:nvPr>
        </p:nvSpPr>
        <p:spPr/>
        <p:txBody>
          <a:bodyPr/>
          <a:lstStyle/>
          <a:p>
            <a:r>
              <a:rPr lang="en-US"/>
              <a:t>© 2022 DIA, Inc. All rights reserved.</a:t>
            </a:r>
            <a:endParaRPr lang="en-US" dirty="0"/>
          </a:p>
        </p:txBody>
      </p:sp>
    </p:spTree>
    <p:extLst>
      <p:ext uri="{BB962C8B-B14F-4D97-AF65-F5344CB8AC3E}">
        <p14:creationId xmlns:p14="http://schemas.microsoft.com/office/powerpoint/2010/main" val="253792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_Two columns">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A729CBAE-8462-4E2E-9879-E476FB1542E8}"/>
              </a:ext>
            </a:extLst>
          </p:cNvPr>
          <p:cNvSpPr>
            <a:spLocks noGrp="1"/>
          </p:cNvSpPr>
          <p:nvPr>
            <p:ph type="sldNum" sz="quarter" idx="4"/>
          </p:nvPr>
        </p:nvSpPr>
        <p:spPr>
          <a:xfrm>
            <a:off x="5102903" y="6351822"/>
            <a:ext cx="2743200" cy="365125"/>
          </a:xfrm>
          <a:prstGeom prst="rect">
            <a:avLst/>
          </a:prstGeom>
        </p:spPr>
        <p:txBody>
          <a:bodyPr vert="horz" lIns="91440" tIns="45720" rIns="91440" bIns="45720" rtlCol="0" anchor="ctr"/>
          <a:lstStyle>
            <a:lvl1pPr algn="ctr">
              <a:defRPr sz="900">
                <a:solidFill>
                  <a:schemeClr val="tx1">
                    <a:lumMod val="60000"/>
                    <a:lumOff val="40000"/>
                  </a:schemeClr>
                </a:solidFill>
              </a:defRPr>
            </a:lvl1pPr>
          </a:lstStyle>
          <a:p>
            <a:r>
              <a:rPr lang="en-US"/>
              <a:t>Page </a:t>
            </a:r>
            <a:fld id="{127D9164-07AF-9947-BAED-B5CA6D2A48F4}" type="slidenum">
              <a:rPr lang="en-US" smtClean="0"/>
              <a:pPr/>
              <a:t>‹#›</a:t>
            </a:fld>
            <a:endParaRPr lang="en-US" dirty="0"/>
          </a:p>
        </p:txBody>
      </p:sp>
      <p:sp>
        <p:nvSpPr>
          <p:cNvPr id="9" name="Date Placeholder 3">
            <a:extLst>
              <a:ext uri="{FF2B5EF4-FFF2-40B4-BE49-F238E27FC236}">
                <a16:creationId xmlns:a16="http://schemas.microsoft.com/office/drawing/2014/main" id="{1554E8C2-D8AF-4204-BA1A-2124E968670F}"/>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900">
                <a:solidFill>
                  <a:schemeClr val="tx1">
                    <a:tint val="75000"/>
                  </a:schemeClr>
                </a:solidFill>
                <a:latin typeface="Arial"/>
                <a:cs typeface="Arial"/>
              </a:defRPr>
            </a:lvl1pPr>
          </a:lstStyle>
          <a:p>
            <a:r>
              <a:rPr lang="en-US" dirty="0"/>
              <a:t>© 2022 DIA, Inc. All rights reserved.</a:t>
            </a:r>
          </a:p>
        </p:txBody>
      </p:sp>
      <p:sp>
        <p:nvSpPr>
          <p:cNvPr id="15" name="Title Placeholder 1">
            <a:extLst>
              <a:ext uri="{FF2B5EF4-FFF2-40B4-BE49-F238E27FC236}">
                <a16:creationId xmlns:a16="http://schemas.microsoft.com/office/drawing/2014/main" id="{068EF711-1697-4291-8CC1-40FC644BB12E}"/>
              </a:ext>
            </a:extLst>
          </p:cNvPr>
          <p:cNvSpPr>
            <a:spLocks noGrp="1"/>
          </p:cNvSpPr>
          <p:nvPr>
            <p:ph type="title"/>
          </p:nvPr>
        </p:nvSpPr>
        <p:spPr>
          <a:xfrm>
            <a:off x="1673058" y="184149"/>
            <a:ext cx="9909342" cy="873715"/>
          </a:xfrm>
          <a:prstGeom prst="rect">
            <a:avLst/>
          </a:prstGeom>
        </p:spPr>
        <p:txBody>
          <a:bodyPr vert="horz" lIns="91440" tIns="45720" rIns="91440" bIns="45720" rtlCol="0" anchor="ctr">
            <a:normAutofit/>
          </a:bodyPr>
          <a:lstStyle/>
          <a:p>
            <a:r>
              <a:rPr lang="en-US" dirty="0"/>
              <a:t>Click to edit Master title style</a:t>
            </a:r>
          </a:p>
        </p:txBody>
      </p:sp>
      <p:sp>
        <p:nvSpPr>
          <p:cNvPr id="17" name="Content Placeholder 2">
            <a:extLst>
              <a:ext uri="{FF2B5EF4-FFF2-40B4-BE49-F238E27FC236}">
                <a16:creationId xmlns:a16="http://schemas.microsoft.com/office/drawing/2014/main" id="{329907F2-8233-4FA8-87B6-493D1C89A875}"/>
              </a:ext>
            </a:extLst>
          </p:cNvPr>
          <p:cNvSpPr>
            <a:spLocks noGrp="1"/>
          </p:cNvSpPr>
          <p:nvPr>
            <p:ph idx="1"/>
          </p:nvPr>
        </p:nvSpPr>
        <p:spPr>
          <a:xfrm>
            <a:off x="609600" y="1600200"/>
            <a:ext cx="5362575" cy="4591050"/>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a:extLst>
              <a:ext uri="{FF2B5EF4-FFF2-40B4-BE49-F238E27FC236}">
                <a16:creationId xmlns:a16="http://schemas.microsoft.com/office/drawing/2014/main" id="{BE46884A-9F26-4FD6-ABCB-2C84159CD425}"/>
              </a:ext>
            </a:extLst>
          </p:cNvPr>
          <p:cNvSpPr>
            <a:spLocks noGrp="1"/>
          </p:cNvSpPr>
          <p:nvPr>
            <p:ph idx="10"/>
          </p:nvPr>
        </p:nvSpPr>
        <p:spPr>
          <a:xfrm>
            <a:off x="6219825" y="1600200"/>
            <a:ext cx="5362575" cy="4591050"/>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0466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Picture">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3058" y="1332736"/>
            <a:ext cx="9909342" cy="944268"/>
          </a:xfrm>
        </p:spPr>
        <p:txBody>
          <a:bodyPr>
            <a:noAutofit/>
          </a:bodyPr>
          <a:lstStyle>
            <a:lvl1pPr marL="0" indent="0">
              <a:buNone/>
              <a:defRPr sz="20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1643425734"/>
              </p:ext>
            </p:extLst>
          </p:nvPr>
        </p:nvGraphicFramePr>
        <p:xfrm>
          <a:off x="2743200" y="2724150"/>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Placeholder 1">
            <a:extLst>
              <a:ext uri="{FF2B5EF4-FFF2-40B4-BE49-F238E27FC236}">
                <a16:creationId xmlns:a16="http://schemas.microsoft.com/office/drawing/2014/main" id="{C9A96F72-7AA1-4E2F-B801-5F16205281E3}"/>
              </a:ext>
            </a:extLst>
          </p:cNvPr>
          <p:cNvSpPr>
            <a:spLocks noGrp="1"/>
          </p:cNvSpPr>
          <p:nvPr>
            <p:ph type="title"/>
          </p:nvPr>
        </p:nvSpPr>
        <p:spPr>
          <a:xfrm>
            <a:off x="1673058" y="184149"/>
            <a:ext cx="9909342" cy="873715"/>
          </a:xfrm>
          <a:prstGeom prst="rect">
            <a:avLst/>
          </a:prstGeom>
        </p:spPr>
        <p:txBody>
          <a:bodyPr vert="horz" lIns="91440" tIns="45720" rIns="91440" bIns="45720" rtlCol="0" anchor="ctr">
            <a:normAutofit/>
          </a:bodyPr>
          <a:lstStyle/>
          <a:p>
            <a:r>
              <a:rPr lang="en-US" dirty="0"/>
              <a:t>Click to edit Master title style</a:t>
            </a:r>
          </a:p>
        </p:txBody>
      </p:sp>
      <p:sp>
        <p:nvSpPr>
          <p:cNvPr id="8" name="Slide Number Placeholder 4">
            <a:extLst>
              <a:ext uri="{FF2B5EF4-FFF2-40B4-BE49-F238E27FC236}">
                <a16:creationId xmlns:a16="http://schemas.microsoft.com/office/drawing/2014/main" id="{9C99A5ED-AA60-4773-9F49-44BB9EA23C29}"/>
              </a:ext>
            </a:extLst>
          </p:cNvPr>
          <p:cNvSpPr>
            <a:spLocks noGrp="1"/>
          </p:cNvSpPr>
          <p:nvPr>
            <p:ph type="sldNum" sz="quarter" idx="4"/>
          </p:nvPr>
        </p:nvSpPr>
        <p:spPr>
          <a:xfrm>
            <a:off x="5102903" y="6351822"/>
            <a:ext cx="2743200" cy="365125"/>
          </a:xfrm>
          <a:prstGeom prst="rect">
            <a:avLst/>
          </a:prstGeom>
        </p:spPr>
        <p:txBody>
          <a:bodyPr vert="horz" lIns="91440" tIns="45720" rIns="91440" bIns="45720" rtlCol="0" anchor="ctr"/>
          <a:lstStyle>
            <a:lvl1pPr algn="ctr">
              <a:defRPr sz="900">
                <a:solidFill>
                  <a:schemeClr val="tx1">
                    <a:lumMod val="60000"/>
                    <a:lumOff val="40000"/>
                  </a:schemeClr>
                </a:solidFill>
              </a:defRPr>
            </a:lvl1pPr>
          </a:lstStyle>
          <a:p>
            <a:r>
              <a:rPr lang="en-US"/>
              <a:t>Page </a:t>
            </a:r>
            <a:fld id="{127D9164-07AF-9947-BAED-B5CA6D2A48F4}" type="slidenum">
              <a:rPr lang="en-US" smtClean="0"/>
              <a:pPr/>
              <a:t>‹#›</a:t>
            </a:fld>
            <a:endParaRPr lang="en-US" dirty="0"/>
          </a:p>
        </p:txBody>
      </p:sp>
      <p:sp>
        <p:nvSpPr>
          <p:cNvPr id="10" name="Date Placeholder 3">
            <a:extLst>
              <a:ext uri="{FF2B5EF4-FFF2-40B4-BE49-F238E27FC236}">
                <a16:creationId xmlns:a16="http://schemas.microsoft.com/office/drawing/2014/main" id="{19E1683E-8408-418A-A89F-A617D6818349}"/>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900">
                <a:solidFill>
                  <a:schemeClr val="tx1">
                    <a:tint val="75000"/>
                  </a:schemeClr>
                </a:solidFill>
                <a:latin typeface="Arial"/>
                <a:cs typeface="Arial"/>
              </a:defRPr>
            </a:lvl1pPr>
          </a:lstStyle>
          <a:p>
            <a:r>
              <a:rPr lang="en-US" dirty="0"/>
              <a:t>© 2022 DIA, Inc. All rights reserved.</a:t>
            </a:r>
          </a:p>
        </p:txBody>
      </p:sp>
    </p:spTree>
    <p:extLst>
      <p:ext uri="{BB962C8B-B14F-4D97-AF65-F5344CB8AC3E}">
        <p14:creationId xmlns:p14="http://schemas.microsoft.com/office/powerpoint/2010/main" val="120796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bigger pictures)">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A729CBAE-8462-4E2E-9879-E476FB1542E8}"/>
              </a:ext>
            </a:extLst>
          </p:cNvPr>
          <p:cNvSpPr>
            <a:spLocks noGrp="1"/>
          </p:cNvSpPr>
          <p:nvPr>
            <p:ph type="sldNum" sz="quarter" idx="4"/>
          </p:nvPr>
        </p:nvSpPr>
        <p:spPr>
          <a:xfrm>
            <a:off x="5102903" y="6351822"/>
            <a:ext cx="2743200" cy="365125"/>
          </a:xfrm>
          <a:prstGeom prst="rect">
            <a:avLst/>
          </a:prstGeom>
        </p:spPr>
        <p:txBody>
          <a:bodyPr vert="horz" lIns="91440" tIns="45720" rIns="91440" bIns="45720" rtlCol="0" anchor="ctr"/>
          <a:lstStyle>
            <a:lvl1pPr algn="ctr">
              <a:defRPr sz="900">
                <a:solidFill>
                  <a:schemeClr val="tx1">
                    <a:lumMod val="60000"/>
                    <a:lumOff val="40000"/>
                  </a:schemeClr>
                </a:solidFill>
              </a:defRPr>
            </a:lvl1pPr>
          </a:lstStyle>
          <a:p>
            <a:r>
              <a:rPr lang="en-US"/>
              <a:t>Page </a:t>
            </a:r>
            <a:fld id="{127D9164-07AF-9947-BAED-B5CA6D2A48F4}" type="slidenum">
              <a:rPr lang="en-US" smtClean="0"/>
              <a:pPr/>
              <a:t>‹#›</a:t>
            </a:fld>
            <a:endParaRPr lang="en-US" dirty="0"/>
          </a:p>
        </p:txBody>
      </p:sp>
      <p:sp>
        <p:nvSpPr>
          <p:cNvPr id="9" name="Date Placeholder 3">
            <a:extLst>
              <a:ext uri="{FF2B5EF4-FFF2-40B4-BE49-F238E27FC236}">
                <a16:creationId xmlns:a16="http://schemas.microsoft.com/office/drawing/2014/main" id="{1554E8C2-D8AF-4204-BA1A-2124E968670F}"/>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900">
                <a:solidFill>
                  <a:schemeClr val="tx1">
                    <a:tint val="75000"/>
                  </a:schemeClr>
                </a:solidFill>
                <a:latin typeface="Arial"/>
                <a:cs typeface="Arial"/>
              </a:defRPr>
            </a:lvl1pPr>
          </a:lstStyle>
          <a:p>
            <a:r>
              <a:rPr lang="en-US" dirty="0"/>
              <a:t>© 2022 DIA, Inc. All rights reserved.</a:t>
            </a:r>
          </a:p>
        </p:txBody>
      </p:sp>
      <p:grpSp>
        <p:nvGrpSpPr>
          <p:cNvPr id="7" name="Group 6">
            <a:extLst>
              <a:ext uri="{FF2B5EF4-FFF2-40B4-BE49-F238E27FC236}">
                <a16:creationId xmlns:a16="http://schemas.microsoft.com/office/drawing/2014/main" id="{AC1690D0-914F-488F-8E12-A7368D603FC8}"/>
              </a:ext>
            </a:extLst>
          </p:cNvPr>
          <p:cNvGrpSpPr/>
          <p:nvPr userDrawn="1"/>
        </p:nvGrpSpPr>
        <p:grpSpPr>
          <a:xfrm>
            <a:off x="71181" y="-47624"/>
            <a:ext cx="1476888" cy="1466845"/>
            <a:chOff x="3226478" y="1616721"/>
            <a:chExt cx="1303719" cy="1297925"/>
          </a:xfrm>
        </p:grpSpPr>
        <p:sp>
          <p:nvSpPr>
            <p:cNvPr id="10" name="Oval 9">
              <a:extLst>
                <a:ext uri="{FF2B5EF4-FFF2-40B4-BE49-F238E27FC236}">
                  <a16:creationId xmlns:a16="http://schemas.microsoft.com/office/drawing/2014/main" id="{D156E782-398E-4AF7-9A2D-AF37B9F272BC}"/>
                </a:ext>
              </a:extLst>
            </p:cNvPr>
            <p:cNvSpPr>
              <a:spLocks noChangeAspect="1"/>
            </p:cNvSpPr>
            <p:nvPr userDrawn="1"/>
          </p:nvSpPr>
          <p:spPr>
            <a:xfrm>
              <a:off x="3226478" y="1616721"/>
              <a:ext cx="1303719" cy="1297925"/>
            </a:xfrm>
            <a:prstGeom prst="ellipse">
              <a:avLst/>
            </a:prstGeom>
            <a:solidFill>
              <a:schemeClr val="accent1"/>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sp>
          <p:nvSpPr>
            <p:cNvPr id="12" name="Oval 11">
              <a:extLst>
                <a:ext uri="{FF2B5EF4-FFF2-40B4-BE49-F238E27FC236}">
                  <a16:creationId xmlns:a16="http://schemas.microsoft.com/office/drawing/2014/main" id="{70E2F454-A997-4D48-9D53-C2F5A6178F86}"/>
                </a:ext>
              </a:extLst>
            </p:cNvPr>
            <p:cNvSpPr/>
            <p:nvPr userDrawn="1"/>
          </p:nvSpPr>
          <p:spPr>
            <a:xfrm>
              <a:off x="3475818" y="1890274"/>
              <a:ext cx="805038" cy="750817"/>
            </a:xfrm>
            <a:prstGeom prst="ellipse">
              <a:avLst/>
            </a:prstGeom>
            <a:solidFill>
              <a:schemeClr val="bg1"/>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pic>
          <p:nvPicPr>
            <p:cNvPr id="13" name="Picture 12" descr="A picture containing icon&#10;&#10;Description automatically generated">
              <a:extLst>
                <a:ext uri="{FF2B5EF4-FFF2-40B4-BE49-F238E27FC236}">
                  <a16:creationId xmlns:a16="http://schemas.microsoft.com/office/drawing/2014/main" id="{53918BB2-E26F-45C0-B061-B3AE54A0249F}"/>
                </a:ext>
              </a:extLst>
            </p:cNvPr>
            <p:cNvPicPr>
              <a:picLocks noChangeAspect="1"/>
            </p:cNvPicPr>
            <p:nvPr userDrawn="1"/>
          </p:nvPicPr>
          <p:blipFill rotWithShape="1">
            <a:blip r:embed="rId2">
              <a:clrChange>
                <a:clrFrom>
                  <a:srgbClr val="FFFFFF"/>
                </a:clrFrom>
                <a:clrTo>
                  <a:srgbClr val="FFFFFF">
                    <a:alpha val="0"/>
                  </a:srgbClr>
                </a:clrTo>
              </a:clrChange>
            </a:blip>
            <a:srcRect t="4547" b="2296"/>
            <a:stretch/>
          </p:blipFill>
          <p:spPr>
            <a:xfrm>
              <a:off x="3302649" y="1692918"/>
              <a:ext cx="1151375" cy="1145528"/>
            </a:xfrm>
            <a:prstGeom prst="rect">
              <a:avLst/>
            </a:prstGeom>
          </p:spPr>
        </p:pic>
      </p:grpSp>
      <p:sp>
        <p:nvSpPr>
          <p:cNvPr id="17" name="Freeform: Shape 16">
            <a:extLst>
              <a:ext uri="{FF2B5EF4-FFF2-40B4-BE49-F238E27FC236}">
                <a16:creationId xmlns:a16="http://schemas.microsoft.com/office/drawing/2014/main" id="{6B382EEF-84CE-4029-BF59-AD7EE58C88E2}"/>
              </a:ext>
            </a:extLst>
          </p:cNvPr>
          <p:cNvSpPr/>
          <p:nvPr userDrawn="1"/>
        </p:nvSpPr>
        <p:spPr>
          <a:xfrm>
            <a:off x="1009651" y="-105930"/>
            <a:ext cx="11182350" cy="1714499"/>
          </a:xfrm>
          <a:custGeom>
            <a:avLst/>
            <a:gdLst>
              <a:gd name="connsiteX0" fmla="*/ 13119 w 11268639"/>
              <a:gd name="connsiteY0" fmla="*/ 0 h 1714499"/>
              <a:gd name="connsiteX1" fmla="*/ 11268639 w 11268639"/>
              <a:gd name="connsiteY1" fmla="*/ 0 h 1714499"/>
              <a:gd name="connsiteX2" fmla="*/ 11268639 w 11268639"/>
              <a:gd name="connsiteY2" fmla="*/ 1714499 h 1714499"/>
              <a:gd name="connsiteX3" fmla="*/ 0 w 11268639"/>
              <a:gd name="connsiteY3" fmla="*/ 1714499 h 1714499"/>
              <a:gd name="connsiteX4" fmla="*/ 0 w 11268639"/>
              <a:gd name="connsiteY4" fmla="*/ 1530468 h 1714499"/>
              <a:gd name="connsiteX5" fmla="*/ 38617 w 11268639"/>
              <a:gd name="connsiteY5" fmla="*/ 1519818 h 1714499"/>
              <a:gd name="connsiteX6" fmla="*/ 557470 w 11268639"/>
              <a:gd name="connsiteY6" fmla="*/ 763425 h 1714499"/>
              <a:gd name="connsiteX7" fmla="*/ 38617 w 11268639"/>
              <a:gd name="connsiteY7" fmla="*/ 7032 h 1714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268639" h="1714499">
                <a:moveTo>
                  <a:pt x="13119" y="0"/>
                </a:moveTo>
                <a:lnTo>
                  <a:pt x="11268639" y="0"/>
                </a:lnTo>
                <a:lnTo>
                  <a:pt x="11268639" y="1714499"/>
                </a:lnTo>
                <a:lnTo>
                  <a:pt x="0" y="1714499"/>
                </a:lnTo>
                <a:lnTo>
                  <a:pt x="0" y="1530468"/>
                </a:lnTo>
                <a:lnTo>
                  <a:pt x="38617" y="1519818"/>
                </a:lnTo>
                <a:cubicBezTo>
                  <a:pt x="339214" y="1419542"/>
                  <a:pt x="557470" y="1118821"/>
                  <a:pt x="557470" y="763425"/>
                </a:cubicBezTo>
                <a:cubicBezTo>
                  <a:pt x="557470" y="408029"/>
                  <a:pt x="339214" y="107308"/>
                  <a:pt x="38617" y="7032"/>
                </a:cubicBezTo>
                <a:close/>
              </a:path>
            </a:pathLst>
          </a:custGeom>
          <a:ln>
            <a:no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lvl="0" algn="ctr"/>
            <a:endParaRPr lang="en-CH" dirty="0">
              <a:solidFill>
                <a:schemeClr val="dk1"/>
              </a:solidFill>
            </a:endParaRPr>
          </a:p>
        </p:txBody>
      </p:sp>
    </p:spTree>
    <p:extLst>
      <p:ext uri="{BB962C8B-B14F-4D97-AF65-F5344CB8AC3E}">
        <p14:creationId xmlns:p14="http://schemas.microsoft.com/office/powerpoint/2010/main" val="681103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inal_Q&amp;A">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D37248-9EB2-4F28-8CEF-9495176A9ACF}"/>
              </a:ext>
            </a:extLst>
          </p:cNvPr>
          <p:cNvSpPr txBox="1"/>
          <p:nvPr userDrawn="1"/>
        </p:nvSpPr>
        <p:spPr>
          <a:xfrm>
            <a:off x="-19050" y="-114300"/>
            <a:ext cx="12220576" cy="4305300"/>
          </a:xfrm>
          <a:prstGeom prst="rect">
            <a:avLst/>
          </a:prstGeom>
          <a:solidFill>
            <a:schemeClr val="accent1"/>
          </a:solidFill>
        </p:spPr>
        <p:txBody>
          <a:bodyPr wrap="square" rtlCol="0">
            <a:spAutoFit/>
          </a:bodyPr>
          <a:lstStyle/>
          <a:p>
            <a:endParaRPr lang="en-CH" dirty="0"/>
          </a:p>
        </p:txBody>
      </p:sp>
      <p:sp>
        <p:nvSpPr>
          <p:cNvPr id="9" name="TextBox 8">
            <a:extLst>
              <a:ext uri="{FF2B5EF4-FFF2-40B4-BE49-F238E27FC236}">
                <a16:creationId xmlns:a16="http://schemas.microsoft.com/office/drawing/2014/main" id="{1C434853-F7CB-4377-B204-9C5C738D8E48}"/>
              </a:ext>
            </a:extLst>
          </p:cNvPr>
          <p:cNvSpPr txBox="1"/>
          <p:nvPr userDrawn="1"/>
        </p:nvSpPr>
        <p:spPr>
          <a:xfrm>
            <a:off x="-9525" y="1410509"/>
            <a:ext cx="12211050" cy="4305300"/>
          </a:xfrm>
          <a:prstGeom prst="rect">
            <a:avLst/>
          </a:prstGeom>
          <a:solidFill>
            <a:schemeClr val="accent1"/>
          </a:solidFill>
        </p:spPr>
        <p:txBody>
          <a:bodyPr wrap="square" rtlCol="0">
            <a:spAutoFit/>
          </a:bodyPr>
          <a:lstStyle/>
          <a:p>
            <a:endParaRPr lang="en-CH" dirty="0"/>
          </a:p>
        </p:txBody>
      </p:sp>
      <p:sp>
        <p:nvSpPr>
          <p:cNvPr id="11" name="Subtitle 2">
            <a:extLst>
              <a:ext uri="{FF2B5EF4-FFF2-40B4-BE49-F238E27FC236}">
                <a16:creationId xmlns:a16="http://schemas.microsoft.com/office/drawing/2014/main" id="{0E3F0B1E-5B0A-4BAF-874A-7D5E1485E62C}"/>
              </a:ext>
            </a:extLst>
          </p:cNvPr>
          <p:cNvSpPr>
            <a:spLocks noGrp="1"/>
          </p:cNvSpPr>
          <p:nvPr>
            <p:ph type="subTitle" idx="1" hasCustomPrompt="1"/>
          </p:nvPr>
        </p:nvSpPr>
        <p:spPr>
          <a:xfrm>
            <a:off x="2441177" y="4605115"/>
            <a:ext cx="7300122" cy="704088"/>
          </a:xfrm>
        </p:spPr>
        <p:txBody>
          <a:bodyPr>
            <a:normAutofit/>
          </a:bodyPr>
          <a:lstStyle>
            <a:lvl1pPr marL="0" indent="0" algn="ctr">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Add a message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37811" y="843209"/>
            <a:ext cx="3506854" cy="3332716"/>
          </a:xfrm>
          <a:prstGeom prst="rect">
            <a:avLst/>
          </a:prstGeom>
        </p:spPr>
      </p:pic>
      <p:sp>
        <p:nvSpPr>
          <p:cNvPr id="2" name="Rectangle 1">
            <a:extLst>
              <a:ext uri="{FF2B5EF4-FFF2-40B4-BE49-F238E27FC236}">
                <a16:creationId xmlns:a16="http://schemas.microsoft.com/office/drawing/2014/main" id="{D50FEDA2-B20F-4138-BE6F-BC771AD1803E}"/>
              </a:ext>
            </a:extLst>
          </p:cNvPr>
          <p:cNvSpPr/>
          <p:nvPr userDrawn="1"/>
        </p:nvSpPr>
        <p:spPr>
          <a:xfrm>
            <a:off x="8730342" y="6335485"/>
            <a:ext cx="3439885" cy="511629"/>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pic>
        <p:nvPicPr>
          <p:cNvPr id="10" name="Picture 9" descr="Logo&#10;&#10;Description automatically generated">
            <a:extLst>
              <a:ext uri="{FF2B5EF4-FFF2-40B4-BE49-F238E27FC236}">
                <a16:creationId xmlns:a16="http://schemas.microsoft.com/office/drawing/2014/main" id="{3C864C26-D214-4D1B-9AB7-A21FF213DDB9}"/>
              </a:ext>
            </a:extLst>
          </p:cNvPr>
          <p:cNvPicPr>
            <a:picLocks noChangeAspect="1"/>
          </p:cNvPicPr>
          <p:nvPr userDrawn="1"/>
        </p:nvPicPr>
        <p:blipFill>
          <a:blip r:embed="rId3"/>
          <a:stretch>
            <a:fillRect/>
          </a:stretch>
        </p:blipFill>
        <p:spPr>
          <a:xfrm>
            <a:off x="4015550" y="5934860"/>
            <a:ext cx="4151376" cy="704088"/>
          </a:xfrm>
          <a:prstGeom prst="rect">
            <a:avLst/>
          </a:prstGeom>
        </p:spPr>
      </p:pic>
    </p:spTree>
    <p:extLst>
      <p:ext uri="{BB962C8B-B14F-4D97-AF65-F5344CB8AC3E}">
        <p14:creationId xmlns:p14="http://schemas.microsoft.com/office/powerpoint/2010/main" val="1545831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inal_Thank You">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FF426E9-66AB-4D32-A65A-08791903B6B5}"/>
              </a:ext>
            </a:extLst>
          </p:cNvPr>
          <p:cNvSpPr/>
          <p:nvPr userDrawn="1"/>
        </p:nvSpPr>
        <p:spPr>
          <a:xfrm>
            <a:off x="0" y="-104775"/>
            <a:ext cx="12192000" cy="6962775"/>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sp>
        <p:nvSpPr>
          <p:cNvPr id="16" name="TextBox 15">
            <a:extLst>
              <a:ext uri="{FF2B5EF4-FFF2-40B4-BE49-F238E27FC236}">
                <a16:creationId xmlns:a16="http://schemas.microsoft.com/office/drawing/2014/main" id="{C20170FB-FFAE-4D29-AED3-8D376AE912BA}"/>
              </a:ext>
            </a:extLst>
          </p:cNvPr>
          <p:cNvSpPr txBox="1"/>
          <p:nvPr userDrawn="1"/>
        </p:nvSpPr>
        <p:spPr>
          <a:xfrm>
            <a:off x="-19050" y="-114300"/>
            <a:ext cx="12220576" cy="4305300"/>
          </a:xfrm>
          <a:prstGeom prst="rect">
            <a:avLst/>
          </a:prstGeom>
          <a:solidFill>
            <a:schemeClr val="accent1"/>
          </a:solidFill>
        </p:spPr>
        <p:txBody>
          <a:bodyPr wrap="square" rtlCol="0">
            <a:spAutoFit/>
          </a:bodyPr>
          <a:lstStyle/>
          <a:p>
            <a:endParaRPr lang="en-CH" dirty="0"/>
          </a:p>
        </p:txBody>
      </p:sp>
      <p:sp>
        <p:nvSpPr>
          <p:cNvPr id="8" name="TextBox 7">
            <a:extLst>
              <a:ext uri="{FF2B5EF4-FFF2-40B4-BE49-F238E27FC236}">
                <a16:creationId xmlns:a16="http://schemas.microsoft.com/office/drawing/2014/main" id="{37FBC946-C623-406D-9BD6-959FFC8BFD2A}"/>
              </a:ext>
            </a:extLst>
          </p:cNvPr>
          <p:cNvSpPr txBox="1"/>
          <p:nvPr userDrawn="1"/>
        </p:nvSpPr>
        <p:spPr>
          <a:xfrm>
            <a:off x="-9525" y="1370848"/>
            <a:ext cx="12211050" cy="4305300"/>
          </a:xfrm>
          <a:prstGeom prst="rect">
            <a:avLst/>
          </a:prstGeom>
          <a:solidFill>
            <a:schemeClr val="accent1"/>
          </a:solidFill>
        </p:spPr>
        <p:txBody>
          <a:bodyPr wrap="square" rtlCol="0">
            <a:spAutoFit/>
          </a:bodyPr>
          <a:lstStyle/>
          <a:p>
            <a:endParaRPr lang="en-CH" dirty="0"/>
          </a:p>
        </p:txBody>
      </p:sp>
      <p:pic>
        <p:nvPicPr>
          <p:cNvPr id="12" name="Picture 11" descr="Logo&#10;&#10;Description automatically generated">
            <a:extLst>
              <a:ext uri="{FF2B5EF4-FFF2-40B4-BE49-F238E27FC236}">
                <a16:creationId xmlns:a16="http://schemas.microsoft.com/office/drawing/2014/main" id="{C7A0FB71-B87D-4C98-9C21-451FAB4DDCCD}"/>
              </a:ext>
            </a:extLst>
          </p:cNvPr>
          <p:cNvPicPr>
            <a:picLocks noChangeAspect="1"/>
          </p:cNvPicPr>
          <p:nvPr userDrawn="1"/>
        </p:nvPicPr>
        <p:blipFill>
          <a:blip r:embed="rId2"/>
          <a:stretch>
            <a:fillRect/>
          </a:stretch>
        </p:blipFill>
        <p:spPr>
          <a:xfrm>
            <a:off x="6030087" y="5918063"/>
            <a:ext cx="4151376" cy="704088"/>
          </a:xfrm>
          <a:prstGeom prst="rect">
            <a:avLst/>
          </a:prstGeom>
        </p:spPr>
      </p:pic>
      <p:sp>
        <p:nvSpPr>
          <p:cNvPr id="14" name="Freeform: Shape 13">
            <a:extLst>
              <a:ext uri="{FF2B5EF4-FFF2-40B4-BE49-F238E27FC236}">
                <a16:creationId xmlns:a16="http://schemas.microsoft.com/office/drawing/2014/main" id="{8E9FC106-4E87-4BC1-9524-81938F1AB844}"/>
              </a:ext>
            </a:extLst>
          </p:cNvPr>
          <p:cNvSpPr/>
          <p:nvPr userDrawn="1"/>
        </p:nvSpPr>
        <p:spPr>
          <a:xfrm>
            <a:off x="-19050" y="1957387"/>
            <a:ext cx="2133187" cy="2943226"/>
          </a:xfrm>
          <a:custGeom>
            <a:avLst/>
            <a:gdLst>
              <a:gd name="connsiteX0" fmla="*/ 591971 w 2093830"/>
              <a:gd name="connsiteY0" fmla="*/ 0 h 2943226"/>
              <a:gd name="connsiteX1" fmla="*/ 2093830 w 2093830"/>
              <a:gd name="connsiteY1" fmla="*/ 1471613 h 2943226"/>
              <a:gd name="connsiteX2" fmla="*/ 591971 w 2093830"/>
              <a:gd name="connsiteY2" fmla="*/ 2943226 h 2943226"/>
              <a:gd name="connsiteX3" fmla="*/ 7380 w 2093830"/>
              <a:gd name="connsiteY3" fmla="*/ 2827580 h 2943226"/>
              <a:gd name="connsiteX4" fmla="*/ 0 w 2093830"/>
              <a:gd name="connsiteY4" fmla="*/ 2824096 h 2943226"/>
              <a:gd name="connsiteX5" fmla="*/ 0 w 2093830"/>
              <a:gd name="connsiteY5" fmla="*/ 119130 h 2943226"/>
              <a:gd name="connsiteX6" fmla="*/ 7380 w 2093830"/>
              <a:gd name="connsiteY6" fmla="*/ 115647 h 2943226"/>
              <a:gd name="connsiteX7" fmla="*/ 591971 w 2093830"/>
              <a:gd name="connsiteY7" fmla="*/ 0 h 2943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3830" h="2943226">
                <a:moveTo>
                  <a:pt x="591971" y="0"/>
                </a:moveTo>
                <a:cubicBezTo>
                  <a:pt x="1421425" y="0"/>
                  <a:pt x="2093830" y="658864"/>
                  <a:pt x="2093830" y="1471613"/>
                </a:cubicBezTo>
                <a:cubicBezTo>
                  <a:pt x="2093830" y="2284362"/>
                  <a:pt x="1421425" y="2943226"/>
                  <a:pt x="591971" y="2943226"/>
                </a:cubicBezTo>
                <a:cubicBezTo>
                  <a:pt x="384608" y="2943226"/>
                  <a:pt x="187060" y="2902047"/>
                  <a:pt x="7380" y="2827580"/>
                </a:cubicBezTo>
                <a:lnTo>
                  <a:pt x="0" y="2824096"/>
                </a:lnTo>
                <a:lnTo>
                  <a:pt x="0" y="119130"/>
                </a:lnTo>
                <a:lnTo>
                  <a:pt x="7380" y="115647"/>
                </a:lnTo>
                <a:cubicBezTo>
                  <a:pt x="187060" y="41179"/>
                  <a:pt x="384608" y="0"/>
                  <a:pt x="591971" y="0"/>
                </a:cubicBezTo>
                <a:close/>
              </a:path>
            </a:pathLst>
          </a:custGeom>
          <a:ln>
            <a:solidFill>
              <a:schemeClr val="bg1"/>
            </a:solidFill>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algn="ctr"/>
            <a:endParaRPr lang="en-CH"/>
          </a:p>
        </p:txBody>
      </p:sp>
      <p:pic>
        <p:nvPicPr>
          <p:cNvPr id="15" name="Picture 14" descr="A picture containing icon&#10;&#10;Description automatically generated">
            <a:extLst>
              <a:ext uri="{FF2B5EF4-FFF2-40B4-BE49-F238E27FC236}">
                <a16:creationId xmlns:a16="http://schemas.microsoft.com/office/drawing/2014/main" id="{8C31ECC4-51F2-4755-A226-DF5E45D48871}"/>
              </a:ext>
            </a:extLst>
          </p:cNvPr>
          <p:cNvPicPr>
            <a:picLocks noChangeAspect="1"/>
          </p:cNvPicPr>
          <p:nvPr userDrawn="1"/>
        </p:nvPicPr>
        <p:blipFill rotWithShape="1">
          <a:blip r:embed="rId3">
            <a:clrChange>
              <a:clrFrom>
                <a:srgbClr val="FFFFFF"/>
              </a:clrFrom>
              <a:clrTo>
                <a:srgbClr val="FFFFFF">
                  <a:alpha val="0"/>
                </a:srgbClr>
              </a:clrTo>
            </a:clrChange>
          </a:blip>
          <a:srcRect l="40039"/>
          <a:stretch/>
        </p:blipFill>
        <p:spPr>
          <a:xfrm>
            <a:off x="-16933" y="-499092"/>
            <a:ext cx="4266374" cy="7599007"/>
          </a:xfrm>
          <a:prstGeom prst="rect">
            <a:avLst/>
          </a:prstGeom>
        </p:spPr>
      </p:pic>
      <p:sp>
        <p:nvSpPr>
          <p:cNvPr id="3" name="Subtitle 2"/>
          <p:cNvSpPr>
            <a:spLocks noGrp="1"/>
          </p:cNvSpPr>
          <p:nvPr userDrawn="1">
            <p:ph type="subTitle" idx="1" hasCustomPrompt="1"/>
          </p:nvPr>
        </p:nvSpPr>
        <p:spPr>
          <a:xfrm>
            <a:off x="4446189" y="4743403"/>
            <a:ext cx="7300122" cy="704088"/>
          </a:xfrm>
        </p:spPr>
        <p:txBody>
          <a:bodyPr>
            <a:normAutofit/>
          </a:bodyPr>
          <a:lstStyle>
            <a:lvl1pPr marL="0" indent="0" algn="ctr">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Add a message</a:t>
            </a:r>
          </a:p>
        </p:txBody>
      </p:sp>
      <p:sp>
        <p:nvSpPr>
          <p:cNvPr id="6" name="TextBox 5">
            <a:extLst>
              <a:ext uri="{FF2B5EF4-FFF2-40B4-BE49-F238E27FC236}">
                <a16:creationId xmlns:a16="http://schemas.microsoft.com/office/drawing/2014/main" id="{379DA05E-B77E-419C-8B4D-C981DDDD6A01}"/>
              </a:ext>
            </a:extLst>
          </p:cNvPr>
          <p:cNvSpPr txBox="1"/>
          <p:nvPr userDrawn="1"/>
        </p:nvSpPr>
        <p:spPr>
          <a:xfrm>
            <a:off x="4818979" y="2430849"/>
            <a:ext cx="6554541" cy="1446550"/>
          </a:xfrm>
          <a:prstGeom prst="rect">
            <a:avLst/>
          </a:prstGeom>
          <a:noFill/>
        </p:spPr>
        <p:txBody>
          <a:bodyPr wrap="square" rtlCol="0">
            <a:spAutoFit/>
          </a:bodyPr>
          <a:lstStyle/>
          <a:p>
            <a:pPr algn="ctr"/>
            <a:r>
              <a:rPr lang="en-GB" sz="8800" b="1" dirty="0">
                <a:solidFill>
                  <a:schemeClr val="bg1"/>
                </a:solidFill>
              </a:rPr>
              <a:t>Thank you!</a:t>
            </a:r>
            <a:endParaRPr lang="en-CH" sz="8800" b="1" dirty="0">
              <a:solidFill>
                <a:schemeClr val="bg1"/>
              </a:solidFill>
            </a:endParaRPr>
          </a:p>
        </p:txBody>
      </p:sp>
    </p:spTree>
    <p:extLst>
      <p:ext uri="{BB962C8B-B14F-4D97-AF65-F5344CB8AC3E}">
        <p14:creationId xmlns:p14="http://schemas.microsoft.com/office/powerpoint/2010/main" val="694875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g"/><Relationship Id="rId5" Type="http://schemas.openxmlformats.org/officeDocument/2006/relationships/slideLayout" Target="../slideLayouts/slideLayout5.xml"/><Relationship Id="rId10"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B9EDD54-7853-4371-ACD5-0C74CE66F2F0}"/>
              </a:ext>
            </a:extLst>
          </p:cNvPr>
          <p:cNvSpPr/>
          <p:nvPr userDrawn="1"/>
        </p:nvSpPr>
        <p:spPr>
          <a:xfrm>
            <a:off x="0" y="-90987"/>
            <a:ext cx="12178013" cy="1217462"/>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sp>
        <p:nvSpPr>
          <p:cNvPr id="2" name="Title Placeholder 1"/>
          <p:cNvSpPr>
            <a:spLocks noGrp="1"/>
          </p:cNvSpPr>
          <p:nvPr>
            <p:ph type="title"/>
          </p:nvPr>
        </p:nvSpPr>
        <p:spPr>
          <a:xfrm>
            <a:off x="1673058" y="184149"/>
            <a:ext cx="9909342" cy="87371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3058" y="1380729"/>
            <a:ext cx="9909342" cy="46866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4"/>
          <p:cNvSpPr>
            <a:spLocks noGrp="1"/>
          </p:cNvSpPr>
          <p:nvPr>
            <p:ph type="sldNum" sz="quarter" idx="4"/>
          </p:nvPr>
        </p:nvSpPr>
        <p:spPr>
          <a:xfrm>
            <a:off x="5102903" y="6351822"/>
            <a:ext cx="2743200" cy="365125"/>
          </a:xfrm>
          <a:prstGeom prst="rect">
            <a:avLst/>
          </a:prstGeom>
        </p:spPr>
        <p:txBody>
          <a:bodyPr vert="horz" lIns="91440" tIns="45720" rIns="91440" bIns="45720" rtlCol="0" anchor="ctr"/>
          <a:lstStyle>
            <a:lvl1pPr algn="ctr">
              <a:defRPr sz="900">
                <a:solidFill>
                  <a:schemeClr val="tx1">
                    <a:lumMod val="60000"/>
                    <a:lumOff val="40000"/>
                  </a:schemeClr>
                </a:solidFill>
              </a:defRPr>
            </a:lvl1pPr>
          </a:lstStyle>
          <a:p>
            <a:r>
              <a:rPr lang="en-US"/>
              <a:t>Page </a:t>
            </a:r>
            <a:fld id="{127D9164-07AF-9947-BAED-B5CA6D2A48F4}" type="slidenum">
              <a:rPr lang="en-US" smtClean="0"/>
              <a:pPr/>
              <a:t>‹#›</a:t>
            </a:fld>
            <a:endParaRPr lang="en-US" dirty="0"/>
          </a:p>
        </p:txBody>
      </p:sp>
      <p:sp>
        <p:nvSpPr>
          <p:cNvPr id="10"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900">
                <a:solidFill>
                  <a:schemeClr val="tx1">
                    <a:tint val="75000"/>
                  </a:schemeClr>
                </a:solidFill>
                <a:latin typeface="Arial"/>
                <a:cs typeface="Arial"/>
              </a:defRPr>
            </a:lvl1pPr>
          </a:lstStyle>
          <a:p>
            <a:r>
              <a:rPr lang="en-US" dirty="0"/>
              <a:t>© 2022 DIA, Inc. All rights reserved.</a:t>
            </a:r>
          </a:p>
        </p:txBody>
      </p:sp>
      <p:pic>
        <p:nvPicPr>
          <p:cNvPr id="11" name="Picture 10" descr="Logo&#10;&#10;Description automatically generated">
            <a:extLst>
              <a:ext uri="{FF2B5EF4-FFF2-40B4-BE49-F238E27FC236}">
                <a16:creationId xmlns:a16="http://schemas.microsoft.com/office/drawing/2014/main" id="{176A434E-C548-4870-BD87-FCD60B5FF0A3}"/>
              </a:ext>
            </a:extLst>
          </p:cNvPr>
          <p:cNvPicPr>
            <a:picLocks noChangeAspect="1"/>
          </p:cNvPicPr>
          <p:nvPr userDrawn="1"/>
        </p:nvPicPr>
        <p:blipFill>
          <a:blip r:embed="rId10"/>
          <a:stretch>
            <a:fillRect/>
          </a:stretch>
        </p:blipFill>
        <p:spPr>
          <a:xfrm>
            <a:off x="9191624" y="6355232"/>
            <a:ext cx="2257425" cy="382867"/>
          </a:xfrm>
          <a:prstGeom prst="rect">
            <a:avLst/>
          </a:prstGeom>
        </p:spPr>
      </p:pic>
      <p:cxnSp>
        <p:nvCxnSpPr>
          <p:cNvPr id="13" name="Straight Connector 12">
            <a:extLst>
              <a:ext uri="{FF2B5EF4-FFF2-40B4-BE49-F238E27FC236}">
                <a16:creationId xmlns:a16="http://schemas.microsoft.com/office/drawing/2014/main" id="{60BD7F3D-915A-4062-82C0-44CDC4AB3702}"/>
              </a:ext>
            </a:extLst>
          </p:cNvPr>
          <p:cNvCxnSpPr/>
          <p:nvPr userDrawn="1"/>
        </p:nvCxnSpPr>
        <p:spPr>
          <a:xfrm>
            <a:off x="609600" y="6286734"/>
            <a:ext cx="109728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39DC677C-5260-4E11-A0B5-06077C2194EB}"/>
              </a:ext>
            </a:extLst>
          </p:cNvPr>
          <p:cNvGrpSpPr/>
          <p:nvPr userDrawn="1"/>
        </p:nvGrpSpPr>
        <p:grpSpPr>
          <a:xfrm>
            <a:off x="9525" y="-38495"/>
            <a:ext cx="1476888" cy="1466845"/>
            <a:chOff x="3226478" y="1616721"/>
            <a:chExt cx="1303719" cy="1297925"/>
          </a:xfrm>
        </p:grpSpPr>
        <p:sp>
          <p:nvSpPr>
            <p:cNvPr id="14" name="Oval 13">
              <a:extLst>
                <a:ext uri="{FF2B5EF4-FFF2-40B4-BE49-F238E27FC236}">
                  <a16:creationId xmlns:a16="http://schemas.microsoft.com/office/drawing/2014/main" id="{B20EE2AD-BC0B-4DBE-A147-A6F207094B72}"/>
                </a:ext>
              </a:extLst>
            </p:cNvPr>
            <p:cNvSpPr>
              <a:spLocks noChangeAspect="1"/>
            </p:cNvSpPr>
            <p:nvPr userDrawn="1"/>
          </p:nvSpPr>
          <p:spPr>
            <a:xfrm>
              <a:off x="3226478" y="1616721"/>
              <a:ext cx="1303719" cy="1297925"/>
            </a:xfrm>
            <a:prstGeom prst="ellipse">
              <a:avLst/>
            </a:prstGeom>
            <a:solidFill>
              <a:schemeClr val="accent1"/>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sp>
          <p:nvSpPr>
            <p:cNvPr id="15" name="Oval 14">
              <a:extLst>
                <a:ext uri="{FF2B5EF4-FFF2-40B4-BE49-F238E27FC236}">
                  <a16:creationId xmlns:a16="http://schemas.microsoft.com/office/drawing/2014/main" id="{CFE4463E-A79B-4CC8-8D73-A58FDAD01ACE}"/>
                </a:ext>
              </a:extLst>
            </p:cNvPr>
            <p:cNvSpPr/>
            <p:nvPr userDrawn="1"/>
          </p:nvSpPr>
          <p:spPr>
            <a:xfrm>
              <a:off x="3475818" y="1890274"/>
              <a:ext cx="805038" cy="750817"/>
            </a:xfrm>
            <a:prstGeom prst="ellipse">
              <a:avLst/>
            </a:prstGeom>
            <a:solidFill>
              <a:schemeClr val="bg1"/>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pic>
          <p:nvPicPr>
            <p:cNvPr id="6" name="Picture 5" descr="A picture containing icon&#10;&#10;Description automatically generated">
              <a:extLst>
                <a:ext uri="{FF2B5EF4-FFF2-40B4-BE49-F238E27FC236}">
                  <a16:creationId xmlns:a16="http://schemas.microsoft.com/office/drawing/2014/main" id="{EAC1385F-E4FD-47D0-ABBC-2F1A85E664EF}"/>
                </a:ext>
              </a:extLst>
            </p:cNvPr>
            <p:cNvPicPr>
              <a:picLocks noChangeAspect="1"/>
            </p:cNvPicPr>
            <p:nvPr userDrawn="1"/>
          </p:nvPicPr>
          <p:blipFill rotWithShape="1">
            <a:blip r:embed="rId11">
              <a:clrChange>
                <a:clrFrom>
                  <a:srgbClr val="FFFFFF"/>
                </a:clrFrom>
                <a:clrTo>
                  <a:srgbClr val="FFFFFF">
                    <a:alpha val="0"/>
                  </a:srgbClr>
                </a:clrTo>
              </a:clrChange>
            </a:blip>
            <a:srcRect t="4547" b="2296"/>
            <a:stretch/>
          </p:blipFill>
          <p:spPr>
            <a:xfrm>
              <a:off x="3302649" y="1692918"/>
              <a:ext cx="1151375" cy="1145528"/>
            </a:xfrm>
            <a:prstGeom prst="rect">
              <a:avLst/>
            </a:prstGeom>
          </p:spPr>
        </p:pic>
      </p:grpSp>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2" r:id="rId2"/>
    <p:sldLayoutId id="2147483746" r:id="rId3"/>
    <p:sldLayoutId id="2147483748" r:id="rId4"/>
    <p:sldLayoutId id="2147483740" r:id="rId5"/>
    <p:sldLayoutId id="2147483747" r:id="rId6"/>
    <p:sldLayoutId id="2147483744" r:id="rId7"/>
    <p:sldLayoutId id="2147483749" r:id="rId8"/>
  </p:sldLayoutIdLst>
  <p:hf hdr="0" ftr="0"/>
  <p:txStyles>
    <p:titleStyle>
      <a:lvl1pPr algn="l" defTabSz="457200" rtl="0" eaLnBrk="1" latinLnBrk="0" hangingPunct="1">
        <a:lnSpc>
          <a:spcPct val="80000"/>
        </a:lnSpc>
        <a:spcBef>
          <a:spcPct val="0"/>
        </a:spcBef>
        <a:buNone/>
        <a:defRPr sz="3200" b="0" kern="1200" baseline="0">
          <a:solidFill>
            <a:schemeClr val="bg1"/>
          </a:solidFill>
          <a:latin typeface="Arial"/>
          <a:ea typeface="+mj-ea"/>
          <a:cs typeface="Arial"/>
        </a:defRPr>
      </a:lvl1pPr>
    </p:titleStyle>
    <p:bodyStyle>
      <a:lvl1pPr marL="457200" indent="-457200" algn="l" defTabSz="457200" rtl="0" eaLnBrk="1" latinLnBrk="0" hangingPunct="1">
        <a:spcBef>
          <a:spcPct val="20000"/>
        </a:spcBef>
        <a:buFontTx/>
        <a:buBlip>
          <a:blip r:embed="rId12"/>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diaeuropeprogram@diaglobal.org?subject=Question/Poll%20Submission" TargetMode="External"/><Relationship Id="rId7" Type="http://schemas.openxmlformats.org/officeDocument/2006/relationships/image" Target="../media/image8.svg"/><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2B879BF-510E-4AB5-B765-0953FAEAF4D0}"/>
              </a:ext>
            </a:extLst>
          </p:cNvPr>
          <p:cNvSpPr>
            <a:spLocks noGrp="1"/>
          </p:cNvSpPr>
          <p:nvPr>
            <p:ph type="subTitle" idx="1"/>
          </p:nvPr>
        </p:nvSpPr>
        <p:spPr/>
        <p:txBody>
          <a:bodyPr/>
          <a:lstStyle/>
          <a:p>
            <a:endParaRPr lang="en-CH" dirty="0"/>
          </a:p>
        </p:txBody>
      </p:sp>
      <p:sp>
        <p:nvSpPr>
          <p:cNvPr id="3" name="Title 2">
            <a:extLst>
              <a:ext uri="{FF2B5EF4-FFF2-40B4-BE49-F238E27FC236}">
                <a16:creationId xmlns:a16="http://schemas.microsoft.com/office/drawing/2014/main" id="{5D82D44C-F2E4-4B79-8DA6-BDA69FF91D73}"/>
              </a:ext>
            </a:extLst>
          </p:cNvPr>
          <p:cNvSpPr>
            <a:spLocks noGrp="1"/>
          </p:cNvSpPr>
          <p:nvPr>
            <p:ph type="ctrTitle"/>
          </p:nvPr>
        </p:nvSpPr>
        <p:spPr/>
        <p:txBody>
          <a:bodyPr/>
          <a:lstStyle/>
          <a:p>
            <a:endParaRPr lang="en-CH" dirty="0"/>
          </a:p>
        </p:txBody>
      </p:sp>
    </p:spTree>
    <p:extLst>
      <p:ext uri="{BB962C8B-B14F-4D97-AF65-F5344CB8AC3E}">
        <p14:creationId xmlns:p14="http://schemas.microsoft.com/office/powerpoint/2010/main" val="3847580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8A3215B-4BC5-4007-B898-21C95EF9F36B}"/>
              </a:ext>
            </a:extLst>
          </p:cNvPr>
          <p:cNvSpPr>
            <a:spLocks noGrp="1"/>
          </p:cNvSpPr>
          <p:nvPr>
            <p:ph type="title"/>
          </p:nvPr>
        </p:nvSpPr>
        <p:spPr/>
        <p:txBody>
          <a:bodyPr/>
          <a:lstStyle/>
          <a:p>
            <a:r>
              <a:rPr lang="en-GB" dirty="0"/>
              <a:t>Disclaimer</a:t>
            </a:r>
            <a:endParaRPr lang="en-CH" dirty="0"/>
          </a:p>
        </p:txBody>
      </p:sp>
      <p:sp>
        <p:nvSpPr>
          <p:cNvPr id="6" name="Content Placeholder 5">
            <a:extLst>
              <a:ext uri="{FF2B5EF4-FFF2-40B4-BE49-F238E27FC236}">
                <a16:creationId xmlns:a16="http://schemas.microsoft.com/office/drawing/2014/main" id="{04EBD13E-1B37-4208-B68E-E6A2C301C323}"/>
              </a:ext>
            </a:extLst>
          </p:cNvPr>
          <p:cNvSpPr>
            <a:spLocks noGrp="1"/>
          </p:cNvSpPr>
          <p:nvPr>
            <p:ph idx="1"/>
          </p:nvPr>
        </p:nvSpPr>
        <p:spPr>
          <a:xfrm>
            <a:off x="1438274" y="1628775"/>
            <a:ext cx="10067925" cy="4543423"/>
          </a:xfrm>
        </p:spPr>
        <p:txBody>
          <a:bodyPr>
            <a:noAutofit/>
          </a:bodyPr>
          <a:lstStyle/>
          <a:p>
            <a:pPr marL="0" indent="0" algn="just">
              <a:lnSpc>
                <a:spcPct val="120000"/>
              </a:lnSpc>
              <a:spcBef>
                <a:spcPts val="0"/>
              </a:spcBef>
              <a:spcAft>
                <a:spcPts val="2400"/>
              </a:spcAft>
              <a:buNone/>
            </a:pPr>
            <a:r>
              <a:rPr lang="en-US" sz="2200" dirty="0"/>
              <a:t>The views and opinions expressed in the following PowerPoint slides are those of the individual presenter and should not be attributed to DIA, its directors, officers, employees, volunteers, members, chapters, councils, communities or affiliates, or any organization with which the presenter is employed or affiliated.</a:t>
            </a:r>
          </a:p>
          <a:p>
            <a:pPr marL="0" indent="0" algn="just">
              <a:lnSpc>
                <a:spcPct val="120000"/>
              </a:lnSpc>
              <a:spcBef>
                <a:spcPts val="0"/>
              </a:spcBef>
              <a:spcAft>
                <a:spcPts val="2400"/>
              </a:spcAft>
              <a:buNone/>
            </a:pPr>
            <a:r>
              <a:rPr lang="en-US" sz="2200" dirty="0"/>
              <a:t>These PowerPoint slides are the intellectual property of the individual presenter and are protected under the copyright laws of the United States of America and other countries. Used by permission. All rights reserved. DIA and the DIA logo are registered trademarks or trademarks of Drug Information Association Inc. All other trademarks are the property of their respective owners.</a:t>
            </a:r>
          </a:p>
        </p:txBody>
      </p:sp>
      <p:sp>
        <p:nvSpPr>
          <p:cNvPr id="3" name="Slide Number Placeholder 2">
            <a:extLst>
              <a:ext uri="{FF2B5EF4-FFF2-40B4-BE49-F238E27FC236}">
                <a16:creationId xmlns:a16="http://schemas.microsoft.com/office/drawing/2014/main" id="{7038B45E-BB2F-4B44-B80C-A98F584E8C8F}"/>
              </a:ext>
            </a:extLst>
          </p:cNvPr>
          <p:cNvSpPr>
            <a:spLocks noGrp="1"/>
          </p:cNvSpPr>
          <p:nvPr>
            <p:ph type="sldNum" sz="quarter" idx="4"/>
          </p:nvPr>
        </p:nvSpPr>
        <p:spPr/>
        <p:txBody>
          <a:bodyPr/>
          <a:lstStyle/>
          <a:p>
            <a:r>
              <a:rPr lang="en-US"/>
              <a:t>Page </a:t>
            </a:r>
            <a:fld id="{127D9164-07AF-9947-BAED-B5CA6D2A48F4}" type="slidenum">
              <a:rPr lang="en-US" smtClean="0"/>
              <a:pPr/>
              <a:t>2</a:t>
            </a:fld>
            <a:endParaRPr lang="en-US" dirty="0"/>
          </a:p>
        </p:txBody>
      </p:sp>
      <p:sp>
        <p:nvSpPr>
          <p:cNvPr id="4" name="Date Placeholder 3">
            <a:extLst>
              <a:ext uri="{FF2B5EF4-FFF2-40B4-BE49-F238E27FC236}">
                <a16:creationId xmlns:a16="http://schemas.microsoft.com/office/drawing/2014/main" id="{653B39C3-9C67-40A5-B092-3D25DF4437C8}"/>
              </a:ext>
            </a:extLst>
          </p:cNvPr>
          <p:cNvSpPr>
            <a:spLocks noGrp="1"/>
          </p:cNvSpPr>
          <p:nvPr>
            <p:ph type="dt" sz="half" idx="2"/>
          </p:nvPr>
        </p:nvSpPr>
        <p:spPr/>
        <p:txBody>
          <a:bodyPr/>
          <a:lstStyle/>
          <a:p>
            <a:r>
              <a:rPr lang="en-US"/>
              <a:t>© 2022 DIA, Inc. All rights reserved.</a:t>
            </a:r>
            <a:endParaRPr lang="en-US" dirty="0"/>
          </a:p>
        </p:txBody>
      </p:sp>
    </p:spTree>
    <p:extLst>
      <p:ext uri="{BB962C8B-B14F-4D97-AF65-F5344CB8AC3E}">
        <p14:creationId xmlns:p14="http://schemas.microsoft.com/office/powerpoint/2010/main" val="1087678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5012867C-CF6A-46FD-834E-3CA34ED4B2B2}"/>
              </a:ext>
            </a:extLst>
          </p:cNvPr>
          <p:cNvSpPr>
            <a:spLocks noGrp="1"/>
          </p:cNvSpPr>
          <p:nvPr>
            <p:ph type="title"/>
          </p:nvPr>
        </p:nvSpPr>
        <p:spPr/>
        <p:txBody>
          <a:bodyPr/>
          <a:lstStyle/>
          <a:p>
            <a:r>
              <a:rPr lang="en-US" dirty="0"/>
              <a:t>Disclosure statement</a:t>
            </a:r>
            <a:endParaRPr lang="en-CH" dirty="0"/>
          </a:p>
        </p:txBody>
      </p:sp>
      <p:sp>
        <p:nvSpPr>
          <p:cNvPr id="4" name="Slide Number Placeholder 3">
            <a:extLst>
              <a:ext uri="{FF2B5EF4-FFF2-40B4-BE49-F238E27FC236}">
                <a16:creationId xmlns:a16="http://schemas.microsoft.com/office/drawing/2014/main" id="{76931006-7DF2-47AE-8CAE-83D10B4427D4}"/>
              </a:ext>
            </a:extLst>
          </p:cNvPr>
          <p:cNvSpPr>
            <a:spLocks noGrp="1"/>
          </p:cNvSpPr>
          <p:nvPr>
            <p:ph type="sldNum" sz="quarter" idx="10"/>
          </p:nvPr>
        </p:nvSpPr>
        <p:spPr/>
        <p:txBody>
          <a:bodyPr/>
          <a:lstStyle/>
          <a:p>
            <a:r>
              <a:rPr lang="en-US"/>
              <a:t>Page </a:t>
            </a:r>
            <a:fld id="{127D9164-07AF-9947-BAED-B5CA6D2A48F4}" type="slidenum">
              <a:rPr lang="en-US" smtClean="0"/>
              <a:pPr/>
              <a:t>3</a:t>
            </a:fld>
            <a:endParaRPr lang="en-US" dirty="0"/>
          </a:p>
        </p:txBody>
      </p:sp>
      <p:sp>
        <p:nvSpPr>
          <p:cNvPr id="5" name="Date Placeholder 4">
            <a:extLst>
              <a:ext uri="{FF2B5EF4-FFF2-40B4-BE49-F238E27FC236}">
                <a16:creationId xmlns:a16="http://schemas.microsoft.com/office/drawing/2014/main" id="{65973CE4-B596-4F19-968A-331F170E715E}"/>
              </a:ext>
            </a:extLst>
          </p:cNvPr>
          <p:cNvSpPr>
            <a:spLocks noGrp="1"/>
          </p:cNvSpPr>
          <p:nvPr>
            <p:ph type="dt" sz="half" idx="11"/>
          </p:nvPr>
        </p:nvSpPr>
        <p:spPr/>
        <p:txBody>
          <a:bodyPr/>
          <a:lstStyle/>
          <a:p>
            <a:r>
              <a:rPr lang="en-US"/>
              <a:t>© 2022 DIA, Inc. All rights reserved.</a:t>
            </a:r>
            <a:endParaRPr lang="en-US" dirty="0"/>
          </a:p>
        </p:txBody>
      </p:sp>
      <p:sp>
        <p:nvSpPr>
          <p:cNvPr id="11" name="Rectangle 10">
            <a:extLst>
              <a:ext uri="{FF2B5EF4-FFF2-40B4-BE49-F238E27FC236}">
                <a16:creationId xmlns:a16="http://schemas.microsoft.com/office/drawing/2014/main" id="{1FA746B0-64EB-4BAA-9BF6-7A6F35BDD76E}"/>
              </a:ext>
            </a:extLst>
          </p:cNvPr>
          <p:cNvSpPr>
            <a:spLocks noChangeArrowheads="1"/>
          </p:cNvSpPr>
          <p:nvPr/>
        </p:nvSpPr>
        <p:spPr bwMode="auto">
          <a:xfrm>
            <a:off x="1404668" y="1278838"/>
            <a:ext cx="10282508" cy="4847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de-DE" sz="1200" dirty="0"/>
              <a:t></a:t>
            </a:r>
            <a:r>
              <a:rPr lang="en-GB" altLang="de-DE" sz="1400" dirty="0"/>
              <a:t> </a:t>
            </a:r>
            <a:r>
              <a:rPr lang="en-GB" altLang="de-DE" sz="1400" b="1" dirty="0"/>
              <a:t>I have no real or apparent relevant financial relationships to disclose </a:t>
            </a:r>
          </a:p>
          <a:p>
            <a:pPr eaLnBrk="1" hangingPunct="1"/>
            <a:r>
              <a:rPr lang="en-GB" altLang="de-DE" sz="1200" dirty="0"/>
              <a:t></a:t>
            </a:r>
            <a:r>
              <a:rPr lang="en-GB" altLang="de-DE" sz="1400" dirty="0"/>
              <a:t> </a:t>
            </a:r>
            <a:r>
              <a:rPr lang="en-GB" altLang="de-DE" sz="1400" b="1" dirty="0"/>
              <a:t>I am employed by a regulatory agency, and have nothing to disclose </a:t>
            </a:r>
          </a:p>
          <a:p>
            <a:pPr eaLnBrk="1" hangingPunct="1"/>
            <a:endParaRPr lang="en-GB" altLang="de-DE" sz="1400" b="1" i="1" dirty="0"/>
          </a:p>
          <a:p>
            <a:pPr eaLnBrk="1" hangingPunct="1"/>
            <a:r>
              <a:rPr lang="en-GB" altLang="de-DE" sz="1400" b="1" i="1" dirty="0"/>
              <a:t>Please note that DIA is not requesting a numerical amount to be entered for any disclosure, please indicate by marking the check box, and then providing the company name only for those disclosures you may have.</a:t>
            </a:r>
          </a:p>
          <a:p>
            <a:pPr eaLnBrk="1" hangingPunct="1"/>
            <a:endParaRPr lang="en-GB" altLang="de-DE" sz="2000" b="1" i="1" dirty="0"/>
          </a:p>
          <a:p>
            <a:pPr eaLnBrk="1" hangingPunct="1"/>
            <a:endParaRPr lang="en-GB" altLang="de-DE" sz="2000" b="1" i="1" dirty="0"/>
          </a:p>
          <a:p>
            <a:pPr eaLnBrk="1" hangingPunct="1"/>
            <a:endParaRPr lang="en-GB" altLang="de-DE" sz="2000" b="1" i="1" dirty="0"/>
          </a:p>
          <a:p>
            <a:pPr eaLnBrk="1" hangingPunct="1"/>
            <a:endParaRPr lang="en-GB" altLang="de-DE" sz="2000" b="1" i="1" dirty="0"/>
          </a:p>
          <a:p>
            <a:pPr eaLnBrk="1" hangingPunct="1"/>
            <a:r>
              <a:rPr lang="en-GB" altLang="de-DE" sz="2000" b="1" i="1" dirty="0"/>
              <a:t>	</a:t>
            </a:r>
            <a:endParaRPr lang="en-GB" altLang="de-DE" sz="2000" dirty="0"/>
          </a:p>
          <a:p>
            <a:pPr eaLnBrk="1" hangingPunct="1"/>
            <a:endParaRPr lang="en-GB" altLang="de-DE" sz="2000" dirty="0"/>
          </a:p>
          <a:p>
            <a:pPr eaLnBrk="1" hangingPunct="1"/>
            <a:endParaRPr lang="en-GB" altLang="de-DE" sz="1400" dirty="0"/>
          </a:p>
          <a:p>
            <a:pPr eaLnBrk="1" hangingPunct="1"/>
            <a:endParaRPr lang="en-GB" altLang="de-DE" sz="1400" dirty="0"/>
          </a:p>
          <a:p>
            <a:pPr eaLnBrk="1" hangingPunct="1"/>
            <a:endParaRPr lang="en-GB" altLang="de-DE" sz="1400" dirty="0"/>
          </a:p>
          <a:p>
            <a:pPr eaLnBrk="1" hangingPunct="1"/>
            <a:endParaRPr lang="en-GB" altLang="de-DE" sz="1400" dirty="0"/>
          </a:p>
          <a:p>
            <a:pPr eaLnBrk="1" hangingPunct="1"/>
            <a:endParaRPr lang="de-CH" altLang="de-DE" sz="1400" dirty="0"/>
          </a:p>
          <a:p>
            <a:pPr eaLnBrk="1" hangingPunct="1"/>
            <a:endParaRPr lang="en-GB" altLang="de-DE" sz="1400" dirty="0"/>
          </a:p>
          <a:p>
            <a:pPr eaLnBrk="1" hangingPunct="1"/>
            <a:r>
              <a:rPr lang="en-GB" altLang="de-DE" sz="1400" dirty="0"/>
              <a:t>Will any of the relationships reported in the chart above impact your ability to present an unbiased presentation?</a:t>
            </a:r>
            <a:r>
              <a:rPr lang="en-GB" altLang="de-DE" sz="1200" dirty="0"/>
              <a:t>  </a:t>
            </a:r>
            <a:r>
              <a:rPr lang="en-GB" altLang="de-DE" sz="1400" dirty="0"/>
              <a:t>Yes </a:t>
            </a:r>
            <a:r>
              <a:rPr lang="en-GB" altLang="de-DE" sz="1200" dirty="0"/>
              <a:t></a:t>
            </a:r>
            <a:r>
              <a:rPr lang="en-GB" altLang="de-DE" sz="1400" dirty="0"/>
              <a:t> No </a:t>
            </a:r>
          </a:p>
          <a:p>
            <a:pPr eaLnBrk="1" hangingPunct="1"/>
            <a:endParaRPr lang="en-GB" altLang="de-DE" sz="1050" b="1" dirty="0"/>
          </a:p>
          <a:p>
            <a:pPr eaLnBrk="1" hangingPunct="1"/>
            <a:r>
              <a:rPr lang="en-GB" altLang="de-DE" sz="1050" b="1" dirty="0"/>
              <a:t>In accordance with the ACPE requirements, if the disclosure statement is not completed or returned, participation in this activity will be refused.</a:t>
            </a:r>
            <a:endParaRPr lang="en-GB" altLang="de-DE" sz="1050" dirty="0"/>
          </a:p>
        </p:txBody>
      </p:sp>
      <p:graphicFrame>
        <p:nvGraphicFramePr>
          <p:cNvPr id="12" name="Table 11">
            <a:extLst>
              <a:ext uri="{FF2B5EF4-FFF2-40B4-BE49-F238E27FC236}">
                <a16:creationId xmlns:a16="http://schemas.microsoft.com/office/drawing/2014/main" id="{5FF46E39-CD44-414E-81B7-D246FB8AAF97}"/>
              </a:ext>
            </a:extLst>
          </p:cNvPr>
          <p:cNvGraphicFramePr>
            <a:graphicFrameLocks noGrp="1"/>
          </p:cNvGraphicFramePr>
          <p:nvPr>
            <p:extLst>
              <p:ext uri="{D42A27DB-BD31-4B8C-83A1-F6EECF244321}">
                <p14:modId xmlns:p14="http://schemas.microsoft.com/office/powerpoint/2010/main" val="951279823"/>
              </p:ext>
            </p:extLst>
          </p:nvPr>
        </p:nvGraphicFramePr>
        <p:xfrm>
          <a:off x="2400879" y="2628598"/>
          <a:ext cx="8147248" cy="2651144"/>
        </p:xfrm>
        <a:graphic>
          <a:graphicData uri="http://schemas.openxmlformats.org/drawingml/2006/table">
            <a:tbl>
              <a:tblPr firstRow="1" bandRow="1">
                <a:tableStyleId>{21E4AEA4-8DFA-4A89-87EB-49C32662AFE0}</a:tableStyleId>
              </a:tblPr>
              <a:tblGrid>
                <a:gridCol w="370384">
                  <a:extLst>
                    <a:ext uri="{9D8B030D-6E8A-4147-A177-3AD203B41FA5}">
                      <a16:colId xmlns:a16="http://schemas.microsoft.com/office/drawing/2014/main" val="20000"/>
                    </a:ext>
                  </a:extLst>
                </a:gridCol>
                <a:gridCol w="3672408">
                  <a:extLst>
                    <a:ext uri="{9D8B030D-6E8A-4147-A177-3AD203B41FA5}">
                      <a16:colId xmlns:a16="http://schemas.microsoft.com/office/drawing/2014/main" val="20001"/>
                    </a:ext>
                  </a:extLst>
                </a:gridCol>
                <a:gridCol w="4104456">
                  <a:extLst>
                    <a:ext uri="{9D8B030D-6E8A-4147-A177-3AD203B41FA5}">
                      <a16:colId xmlns:a16="http://schemas.microsoft.com/office/drawing/2014/main" val="20002"/>
                    </a:ext>
                  </a:extLst>
                </a:gridCol>
              </a:tblGrid>
              <a:tr h="365144">
                <a:tc gridSpan="2">
                  <a:txBody>
                    <a:bodyPr/>
                    <a:lstStyle/>
                    <a:p>
                      <a:r>
                        <a:rPr lang="en-GB" sz="1400" dirty="0">
                          <a:latin typeface="Calibri" panose="020F0502020204030204" pitchFamily="34" charset="0"/>
                        </a:rPr>
                        <a:t>Type of Financial Interest within last 12 months</a:t>
                      </a:r>
                    </a:p>
                  </a:txBody>
                  <a:tcPr>
                    <a:solidFill>
                      <a:schemeClr val="accent1"/>
                    </a:solidFill>
                  </a:tcPr>
                </a:tc>
                <a:tc hMerge="1">
                  <a:txBody>
                    <a:bodyPr/>
                    <a:lstStyle/>
                    <a:p>
                      <a:endParaRPr lang="en-GB"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latin typeface="Calibri" panose="020F0502020204030204" pitchFamily="34" charset="0"/>
                        </a:rPr>
                        <a:t>Name of Commercial Interest </a:t>
                      </a:r>
                    </a:p>
                  </a:txBody>
                  <a:tcPr>
                    <a:solidFill>
                      <a:schemeClr val="accent1"/>
                    </a:solidFill>
                  </a:tcPr>
                </a:tc>
                <a:extLst>
                  <a:ext uri="{0D108BD9-81ED-4DB2-BD59-A6C34878D82A}">
                    <a16:rowId xmlns:a16="http://schemas.microsoft.com/office/drawing/2014/main" val="10000"/>
                  </a:ext>
                </a:extLst>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latin typeface="+mn-lt"/>
                          <a:ea typeface="+mn-ea"/>
                          <a:cs typeface="+mn-cs"/>
                          <a:sym typeface="Symbol"/>
                        </a:rPr>
                        <a:t></a:t>
                      </a:r>
                    </a:p>
                  </a:txBody>
                  <a:tcPr>
                    <a:solidFill>
                      <a:schemeClr val="accent1">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latin typeface="+mn-lt"/>
                          <a:ea typeface="+mn-ea"/>
                          <a:cs typeface="+mn-cs"/>
                        </a:rPr>
                        <a:t>Grants/Research Funding</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dirty="0">
                        <a:solidFill>
                          <a:schemeClr val="dk1"/>
                        </a:solidFill>
                        <a:latin typeface="+mn-lt"/>
                        <a:ea typeface="+mn-ea"/>
                        <a:cs typeface="+mn-cs"/>
                      </a:endParaRPr>
                    </a:p>
                  </a:txBody>
                  <a:tcPr>
                    <a:solidFill>
                      <a:schemeClr val="accent1">
                        <a:lumMod val="20000"/>
                        <a:lumOff val="80000"/>
                      </a:schemeClr>
                    </a:solidFill>
                  </a:tcPr>
                </a:tc>
                <a:tc>
                  <a:txBody>
                    <a:bodyPr/>
                    <a:lstStyle/>
                    <a:p>
                      <a:endParaRPr lang="en-GB" sz="1200" dirty="0">
                        <a:latin typeface="+mn-lt"/>
                      </a:endParaRPr>
                    </a:p>
                  </a:txBody>
                  <a:tcPr>
                    <a:solidFill>
                      <a:schemeClr val="accent1">
                        <a:lumMod val="20000"/>
                        <a:lumOff val="80000"/>
                      </a:schemeClr>
                    </a:solidFill>
                  </a:tcPr>
                </a:tc>
                <a:extLst>
                  <a:ext uri="{0D108BD9-81ED-4DB2-BD59-A6C34878D82A}">
                    <a16:rowId xmlns:a16="http://schemas.microsoft.com/office/drawing/2014/main" val="10001"/>
                  </a:ext>
                </a:extLst>
              </a:tr>
              <a:tr h="11811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latin typeface="Calibri" panose="020F0502020204030204" pitchFamily="34" charset="0"/>
                          <a:sym typeface="Symbol"/>
                        </a:rPr>
                        <a:t></a:t>
                      </a:r>
                    </a:p>
                  </a:txBody>
                  <a:tcPr>
                    <a:solidFill>
                      <a:schemeClr val="tx2">
                        <a:lumMod val="9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a:latin typeface="+mn-lt"/>
                        </a:rPr>
                        <a:t>Stock Shareholder</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dirty="0">
                        <a:latin typeface="+mn-lt"/>
                      </a:endParaRPr>
                    </a:p>
                  </a:txBody>
                  <a:tcPr>
                    <a:solidFill>
                      <a:schemeClr val="tx2">
                        <a:lumMod val="95000"/>
                      </a:schemeClr>
                    </a:solidFill>
                  </a:tcPr>
                </a:tc>
                <a:tc>
                  <a:txBody>
                    <a:bodyPr/>
                    <a:lstStyle/>
                    <a:p>
                      <a:endParaRPr lang="en-GB" sz="1200" dirty="0">
                        <a:latin typeface="+mn-lt"/>
                      </a:endParaRPr>
                    </a:p>
                  </a:txBody>
                  <a:tcPr>
                    <a:solidFill>
                      <a:schemeClr val="tx2">
                        <a:lumMod val="95000"/>
                      </a:schemeClr>
                    </a:solidFill>
                  </a:tcPr>
                </a:tc>
                <a:extLst>
                  <a:ext uri="{0D108BD9-81ED-4DB2-BD59-A6C34878D82A}">
                    <a16:rowId xmlns:a16="http://schemas.microsoft.com/office/drawing/2014/main" val="10002"/>
                  </a:ext>
                </a:extLst>
              </a:tr>
              <a:tr h="44455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latin typeface="Calibri" panose="020F0502020204030204" pitchFamily="34" charset="0"/>
                          <a:sym typeface="Symbol"/>
                        </a:rPr>
                        <a:t></a:t>
                      </a:r>
                    </a:p>
                  </a:txBody>
                  <a:tcPr>
                    <a:solidFill>
                      <a:schemeClr val="accent1">
                        <a:lumMod val="20000"/>
                        <a:lumOff val="80000"/>
                      </a:schemeClr>
                    </a:solidFill>
                  </a:tcPr>
                </a:tc>
                <a:tc>
                  <a:txBody>
                    <a:bodyPr/>
                    <a:lstStyle/>
                    <a:p>
                      <a:pPr marL="0" algn="l" defTabSz="457200" rtl="0" eaLnBrk="1" latinLnBrk="0" hangingPunct="1"/>
                      <a:r>
                        <a:rPr lang="en-GB" sz="1200" kern="1200" dirty="0">
                          <a:solidFill>
                            <a:schemeClr val="dk1"/>
                          </a:solidFill>
                          <a:latin typeface="+mn-lt"/>
                          <a:ea typeface="+mn-ea"/>
                          <a:cs typeface="+mn-cs"/>
                        </a:rPr>
                        <a:t>Consulting Fees</a:t>
                      </a:r>
                    </a:p>
                    <a:p>
                      <a:pPr marL="0" algn="l" defTabSz="457200" rtl="0" eaLnBrk="1" latinLnBrk="0" hangingPunct="1"/>
                      <a:endParaRPr lang="en-GB" sz="120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l" defTabSz="457200" rtl="0" eaLnBrk="1" latinLnBrk="0" hangingPunct="1"/>
                      <a:endParaRPr lang="en-GB" sz="1200" kern="1200" dirty="0">
                        <a:solidFill>
                          <a:schemeClr val="dk1"/>
                        </a:solidFill>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val="10003"/>
                  </a:ext>
                </a:extLst>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latin typeface="Calibri" panose="020F0502020204030204" pitchFamily="34" charset="0"/>
                          <a:sym typeface="Symbol"/>
                        </a:rPr>
                        <a:t></a:t>
                      </a:r>
                    </a:p>
                  </a:txBody>
                  <a:tcPr>
                    <a:solidFill>
                      <a:schemeClr val="tx2">
                        <a:lumMod val="9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latin typeface="+mn-lt"/>
                          <a:ea typeface="+mn-ea"/>
                          <a:cs typeface="+mn-cs"/>
                        </a:rPr>
                        <a:t>Employee</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dirty="0">
                        <a:solidFill>
                          <a:schemeClr val="dk1"/>
                        </a:solidFill>
                        <a:latin typeface="+mn-lt"/>
                        <a:ea typeface="+mn-ea"/>
                        <a:cs typeface="+mn-cs"/>
                      </a:endParaRPr>
                    </a:p>
                  </a:txBody>
                  <a:tcPr>
                    <a:solidFill>
                      <a:schemeClr val="tx2">
                        <a:lumMod val="95000"/>
                      </a:schemeClr>
                    </a:solidFill>
                  </a:tcPr>
                </a:tc>
                <a:tc>
                  <a:txBody>
                    <a:bodyPr/>
                    <a:lstStyle/>
                    <a:p>
                      <a:pPr marL="0" algn="l" defTabSz="457200" rtl="0" eaLnBrk="1" latinLnBrk="0" hangingPunct="1"/>
                      <a:endParaRPr lang="en-GB" sz="1200" kern="1200" dirty="0">
                        <a:solidFill>
                          <a:schemeClr val="dk1"/>
                        </a:solidFill>
                        <a:latin typeface="+mn-lt"/>
                        <a:ea typeface="+mn-ea"/>
                        <a:cs typeface="+mn-cs"/>
                      </a:endParaRPr>
                    </a:p>
                  </a:txBody>
                  <a:tcPr>
                    <a:solidFill>
                      <a:schemeClr val="tx2">
                        <a:lumMod val="95000"/>
                      </a:schemeClr>
                    </a:solidFill>
                  </a:tcPr>
                </a:tc>
                <a:extLst>
                  <a:ext uri="{0D108BD9-81ED-4DB2-BD59-A6C34878D82A}">
                    <a16:rowId xmlns:a16="http://schemas.microsoft.com/office/drawing/2014/main" val="10004"/>
                  </a:ext>
                </a:extLst>
              </a:tr>
              <a:tr h="44455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latin typeface="Calibri" panose="020F0502020204030204" pitchFamily="34" charset="0"/>
                          <a:sym typeface="Symbol"/>
                        </a:rPr>
                        <a:t></a:t>
                      </a:r>
                      <a:endParaRPr lang="en-GB" sz="1400" dirty="0">
                        <a:latin typeface="Calibri" panose="020F0502020204030204" pitchFamily="34" charset="0"/>
                      </a:endParaRPr>
                    </a:p>
                  </a:txBody>
                  <a:tcPr>
                    <a:solidFill>
                      <a:schemeClr val="accent1">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latin typeface="+mn-lt"/>
                          <a:ea typeface="+mn-ea"/>
                          <a:cs typeface="+mn-cs"/>
                        </a:rPr>
                        <a:t>Other (Receipt of Intellectual Property Rights/Patent Holder, Speaker’s Bureau) </a:t>
                      </a:r>
                    </a:p>
                  </a:txBody>
                  <a:tcPr>
                    <a:solidFill>
                      <a:schemeClr val="accent1">
                        <a:lumMod val="20000"/>
                        <a:lumOff val="80000"/>
                      </a:schemeClr>
                    </a:solidFill>
                  </a:tcPr>
                </a:tc>
                <a:tc>
                  <a:txBody>
                    <a:bodyPr/>
                    <a:lstStyle/>
                    <a:p>
                      <a:pPr marL="0" algn="l" defTabSz="457200" rtl="0" eaLnBrk="1" latinLnBrk="0" hangingPunct="1"/>
                      <a:endParaRPr lang="en-GB" sz="1200" kern="1200" dirty="0">
                        <a:solidFill>
                          <a:schemeClr val="dk1"/>
                        </a:solidFill>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55986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207EC-DC1C-4304-8654-7DFE54DC5782}"/>
              </a:ext>
            </a:extLst>
          </p:cNvPr>
          <p:cNvSpPr>
            <a:spLocks noGrp="1"/>
          </p:cNvSpPr>
          <p:nvPr>
            <p:ph type="title"/>
          </p:nvPr>
        </p:nvSpPr>
        <p:spPr/>
        <p:txBody>
          <a:bodyPr/>
          <a:lstStyle/>
          <a:p>
            <a:r>
              <a:rPr lang="en-GB" dirty="0"/>
              <a:t>Presentation Guidelines</a:t>
            </a:r>
            <a:endParaRPr lang="en-CH" dirty="0"/>
          </a:p>
        </p:txBody>
      </p:sp>
      <p:sp>
        <p:nvSpPr>
          <p:cNvPr id="5" name="Content Placeholder 4">
            <a:extLst>
              <a:ext uri="{FF2B5EF4-FFF2-40B4-BE49-F238E27FC236}">
                <a16:creationId xmlns:a16="http://schemas.microsoft.com/office/drawing/2014/main" id="{6B1EBBE5-D558-40BB-9B9C-B1B3F62209FA}"/>
              </a:ext>
            </a:extLst>
          </p:cNvPr>
          <p:cNvSpPr>
            <a:spLocks noGrp="1"/>
          </p:cNvSpPr>
          <p:nvPr>
            <p:ph idx="1"/>
          </p:nvPr>
        </p:nvSpPr>
        <p:spPr>
          <a:xfrm>
            <a:off x="1428750" y="1295399"/>
            <a:ext cx="10153650" cy="4943475"/>
          </a:xfrm>
        </p:spPr>
        <p:txBody>
          <a:bodyPr>
            <a:normAutofit fontScale="92500" lnSpcReduction="10000"/>
          </a:bodyPr>
          <a:lstStyle/>
          <a:p>
            <a:pPr lvl="0" indent="-360000">
              <a:spcBef>
                <a:spcPts val="0"/>
              </a:spcBef>
              <a:spcAft>
                <a:spcPts val="1200"/>
              </a:spcAft>
            </a:pPr>
            <a:r>
              <a:rPr lang="en-GB" sz="2000" dirty="0"/>
              <a:t>Company logos may only appear on the first slide of your PowerPoint presentation. </a:t>
            </a:r>
            <a:endParaRPr lang="en-US" sz="2000" dirty="0"/>
          </a:p>
          <a:p>
            <a:pPr lvl="0" indent="-360000">
              <a:spcBef>
                <a:spcPts val="0"/>
              </a:spcBef>
              <a:spcAft>
                <a:spcPts val="1200"/>
              </a:spcAft>
            </a:pPr>
            <a:r>
              <a:rPr lang="en-GB" sz="2000" dirty="0"/>
              <a:t>Keep in mind that attendees will be rating you and your colleagues as to whether the session objectives were met. This information along with the session overview is available on the website for your reference while preparing your presentation. </a:t>
            </a:r>
            <a:endParaRPr lang="en-US" sz="2000" dirty="0"/>
          </a:p>
          <a:p>
            <a:pPr lvl="0" indent="-360000">
              <a:spcBef>
                <a:spcPts val="0"/>
              </a:spcBef>
              <a:spcAft>
                <a:spcPts val="1200"/>
              </a:spcAft>
            </a:pPr>
            <a:r>
              <a:rPr lang="en-GB" sz="2000" dirty="0"/>
              <a:t>It is essential that all speakers’ slides and presentations adhere to the </a:t>
            </a:r>
            <a:r>
              <a:rPr lang="en-GB" sz="2000" b="1" dirty="0"/>
              <a:t>DIA Policy on Neutrality</a:t>
            </a:r>
            <a:r>
              <a:rPr lang="en-GB" sz="2000" dirty="0"/>
              <a:t>.</a:t>
            </a:r>
            <a:endParaRPr lang="en-US" sz="2000" dirty="0"/>
          </a:p>
          <a:p>
            <a:pPr lvl="0" indent="-360000">
              <a:spcBef>
                <a:spcPts val="0"/>
              </a:spcBef>
              <a:spcAft>
                <a:spcPts val="1200"/>
              </a:spcAft>
            </a:pPr>
            <a:r>
              <a:rPr lang="en-GB" sz="2000" dirty="0"/>
              <a:t>It is the speaker’s responsibility to obtain written permission for the use of copyrighted materials and provide clear references to the sources of information.</a:t>
            </a:r>
            <a:endParaRPr lang="en-US" sz="2000" dirty="0"/>
          </a:p>
          <a:p>
            <a:pPr lvl="0" indent="-360000">
              <a:spcBef>
                <a:spcPts val="0"/>
              </a:spcBef>
              <a:spcAft>
                <a:spcPts val="1200"/>
              </a:spcAft>
            </a:pPr>
            <a:r>
              <a:rPr lang="en-GB" sz="2000" dirty="0"/>
              <a:t>Keep number of slides to an absolute minimum</a:t>
            </a:r>
            <a:r>
              <a:rPr lang="en-US" sz="2000" dirty="0"/>
              <a:t>, we recommend </a:t>
            </a:r>
            <a:r>
              <a:rPr lang="en-GB" sz="2000" dirty="0"/>
              <a:t>8 slides or less.</a:t>
            </a:r>
            <a:endParaRPr lang="en-US" sz="2000" dirty="0"/>
          </a:p>
          <a:p>
            <a:pPr indent="-360000">
              <a:spcBef>
                <a:spcPts val="0"/>
              </a:spcBef>
              <a:spcAft>
                <a:spcPts val="1200"/>
              </a:spcAft>
            </a:pPr>
            <a:r>
              <a:rPr lang="en-GB" sz="2000" dirty="0"/>
              <a:t>Avoid pictures/graphs/charts packed with small text, use dark text with a light background.</a:t>
            </a:r>
            <a:endParaRPr lang="en-US" sz="2000" dirty="0"/>
          </a:p>
          <a:p>
            <a:pPr lvl="0" indent="-360000">
              <a:spcBef>
                <a:spcPts val="0"/>
              </a:spcBef>
              <a:spcAft>
                <a:spcPts val="1200"/>
              </a:spcAft>
            </a:pPr>
            <a:r>
              <a:rPr lang="en-GB" sz="2000" dirty="0"/>
              <a:t>Use a maximum of 1-2 slides per minute.</a:t>
            </a:r>
            <a:endParaRPr lang="en-US" sz="2000" dirty="0"/>
          </a:p>
          <a:p>
            <a:pPr lvl="0" indent="-360000">
              <a:spcBef>
                <a:spcPts val="0"/>
              </a:spcBef>
              <a:spcAft>
                <a:spcPts val="1200"/>
              </a:spcAft>
            </a:pPr>
            <a:r>
              <a:rPr lang="en-US" sz="2000" dirty="0"/>
              <a:t>Disclaimer and Disclosure slides in the provided template must remain in the slide deck per presenter, however during the presentation speakers are not required to review it. </a:t>
            </a:r>
          </a:p>
        </p:txBody>
      </p:sp>
      <p:sp>
        <p:nvSpPr>
          <p:cNvPr id="3" name="Slide Number Placeholder 2">
            <a:extLst>
              <a:ext uri="{FF2B5EF4-FFF2-40B4-BE49-F238E27FC236}">
                <a16:creationId xmlns:a16="http://schemas.microsoft.com/office/drawing/2014/main" id="{19E27503-EDF2-4201-8CCB-7C28BC264012}"/>
              </a:ext>
            </a:extLst>
          </p:cNvPr>
          <p:cNvSpPr>
            <a:spLocks noGrp="1"/>
          </p:cNvSpPr>
          <p:nvPr>
            <p:ph type="sldNum" sz="quarter" idx="4"/>
          </p:nvPr>
        </p:nvSpPr>
        <p:spPr/>
        <p:txBody>
          <a:bodyPr/>
          <a:lstStyle/>
          <a:p>
            <a:r>
              <a:rPr lang="en-US"/>
              <a:t>Page </a:t>
            </a:r>
            <a:fld id="{127D9164-07AF-9947-BAED-B5CA6D2A48F4}" type="slidenum">
              <a:rPr lang="en-US" smtClean="0"/>
              <a:pPr/>
              <a:t>4</a:t>
            </a:fld>
            <a:endParaRPr lang="en-US" dirty="0"/>
          </a:p>
        </p:txBody>
      </p:sp>
      <p:sp>
        <p:nvSpPr>
          <p:cNvPr id="4" name="Date Placeholder 3">
            <a:extLst>
              <a:ext uri="{FF2B5EF4-FFF2-40B4-BE49-F238E27FC236}">
                <a16:creationId xmlns:a16="http://schemas.microsoft.com/office/drawing/2014/main" id="{BDB705B4-BF01-4CB8-A1AE-4B393EAAFE1D}"/>
              </a:ext>
            </a:extLst>
          </p:cNvPr>
          <p:cNvSpPr>
            <a:spLocks noGrp="1"/>
          </p:cNvSpPr>
          <p:nvPr>
            <p:ph type="dt" sz="half" idx="2"/>
          </p:nvPr>
        </p:nvSpPr>
        <p:spPr/>
        <p:txBody>
          <a:bodyPr/>
          <a:lstStyle/>
          <a:p>
            <a:r>
              <a:rPr lang="en-US"/>
              <a:t>© 2022 DIA, Inc. All rights reserved.</a:t>
            </a:r>
            <a:endParaRPr lang="en-US" dirty="0"/>
          </a:p>
        </p:txBody>
      </p:sp>
    </p:spTree>
    <p:extLst>
      <p:ext uri="{BB962C8B-B14F-4D97-AF65-F5344CB8AC3E}">
        <p14:creationId xmlns:p14="http://schemas.microsoft.com/office/powerpoint/2010/main" val="1967346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FF0A1-8EED-4784-8026-640276CD342F}"/>
              </a:ext>
            </a:extLst>
          </p:cNvPr>
          <p:cNvSpPr>
            <a:spLocks noGrp="1"/>
          </p:cNvSpPr>
          <p:nvPr>
            <p:ph type="title"/>
          </p:nvPr>
        </p:nvSpPr>
        <p:spPr/>
        <p:txBody>
          <a:bodyPr/>
          <a:lstStyle/>
          <a:p>
            <a:r>
              <a:rPr lang="en-US" dirty="0"/>
              <a:t>Please remove this slide from your final presentation</a:t>
            </a:r>
          </a:p>
        </p:txBody>
      </p:sp>
      <p:sp>
        <p:nvSpPr>
          <p:cNvPr id="4" name="Slide Number Placeholder 3">
            <a:extLst>
              <a:ext uri="{FF2B5EF4-FFF2-40B4-BE49-F238E27FC236}">
                <a16:creationId xmlns:a16="http://schemas.microsoft.com/office/drawing/2014/main" id="{EFAA6942-4C51-4FD1-9BF1-06372BD4B042}"/>
              </a:ext>
            </a:extLst>
          </p:cNvPr>
          <p:cNvSpPr>
            <a:spLocks noGrp="1"/>
          </p:cNvSpPr>
          <p:nvPr>
            <p:ph type="sldNum" sz="quarter" idx="4"/>
          </p:nvPr>
        </p:nvSpPr>
        <p:spPr/>
        <p:txBody>
          <a:bodyPr/>
          <a:lstStyle/>
          <a:p>
            <a:r>
              <a:rPr lang="en-US"/>
              <a:t>Page </a:t>
            </a:r>
            <a:fld id="{127D9164-07AF-9947-BAED-B5CA6D2A48F4}" type="slidenum">
              <a:rPr lang="en-US" smtClean="0"/>
              <a:pPr/>
              <a:t>5</a:t>
            </a:fld>
            <a:endParaRPr lang="en-US" dirty="0"/>
          </a:p>
        </p:txBody>
      </p:sp>
      <p:sp>
        <p:nvSpPr>
          <p:cNvPr id="5" name="Date Placeholder 4">
            <a:extLst>
              <a:ext uri="{FF2B5EF4-FFF2-40B4-BE49-F238E27FC236}">
                <a16:creationId xmlns:a16="http://schemas.microsoft.com/office/drawing/2014/main" id="{7C94D8F2-24B1-4F1B-8873-4D445DA3E286}"/>
              </a:ext>
            </a:extLst>
          </p:cNvPr>
          <p:cNvSpPr>
            <a:spLocks noGrp="1"/>
          </p:cNvSpPr>
          <p:nvPr>
            <p:ph type="dt" sz="half" idx="2"/>
          </p:nvPr>
        </p:nvSpPr>
        <p:spPr/>
        <p:txBody>
          <a:bodyPr/>
          <a:lstStyle/>
          <a:p>
            <a:r>
              <a:rPr lang="en-US"/>
              <a:t>© 2022 DIA, Inc. All rights reserved.</a:t>
            </a:r>
            <a:endParaRPr lang="en-US" dirty="0"/>
          </a:p>
        </p:txBody>
      </p:sp>
      <p:sp>
        <p:nvSpPr>
          <p:cNvPr id="6" name="Content Placeholder 1">
            <a:extLst>
              <a:ext uri="{FF2B5EF4-FFF2-40B4-BE49-F238E27FC236}">
                <a16:creationId xmlns:a16="http://schemas.microsoft.com/office/drawing/2014/main" id="{D66AA6BE-5A19-4D66-ABE4-089114736F0C}"/>
              </a:ext>
            </a:extLst>
          </p:cNvPr>
          <p:cNvSpPr txBox="1">
            <a:spLocks/>
          </p:cNvSpPr>
          <p:nvPr/>
        </p:nvSpPr>
        <p:spPr>
          <a:xfrm>
            <a:off x="1466850" y="1542755"/>
            <a:ext cx="9820275" cy="4756150"/>
          </a:xfrm>
          <a:prstGeom prst="rect">
            <a:avLst/>
          </a:prstGeom>
        </p:spPr>
        <p:txBody>
          <a:bodyPr vert="horz" lIns="91440" tIns="45720" rIns="91440" bIns="45720" rtlCol="0">
            <a:normAutofit/>
          </a:bodyPr>
          <a:lstStyle>
            <a:lvl1pPr marL="457200" indent="-457200" algn="l" defTabSz="457200" rtl="0" eaLnBrk="1" latinLnBrk="0" hangingPunct="1">
              <a:spcBef>
                <a:spcPct val="20000"/>
              </a:spcBef>
              <a:buFontTx/>
              <a:buBlip>
                <a:blip r:embed="rId2"/>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Tx/>
              <a:buNone/>
            </a:pPr>
            <a:r>
              <a:rPr lang="en-US" sz="1800" dirty="0"/>
              <a:t>During your sessions DIA will use an interactive tool, which will further engage the audience during presentation discussions with polls and Q&amp;A. We will provide an in-depth look at how we will incorporate it during the Readiness Orientation. </a:t>
            </a:r>
          </a:p>
          <a:p>
            <a:pPr marL="0" indent="0" algn="ctr">
              <a:buFontTx/>
              <a:buNone/>
            </a:pPr>
            <a:endParaRPr lang="en-US" sz="1800" dirty="0"/>
          </a:p>
          <a:p>
            <a:pPr marL="0" indent="0" algn="ctr">
              <a:buFontTx/>
              <a:buNone/>
            </a:pPr>
            <a:endParaRPr lang="en-US" sz="1800" dirty="0"/>
          </a:p>
          <a:p>
            <a:pPr marL="0" indent="0" algn="ctr">
              <a:buFontTx/>
              <a:buNone/>
            </a:pPr>
            <a:endParaRPr lang="en-US" sz="1800" dirty="0"/>
          </a:p>
          <a:p>
            <a:pPr marL="0" indent="0" algn="ctr">
              <a:buFontTx/>
              <a:buNone/>
            </a:pPr>
            <a:endParaRPr lang="en-US" sz="1800" dirty="0"/>
          </a:p>
          <a:p>
            <a:pPr marL="0" indent="0" algn="ctr">
              <a:buFontTx/>
              <a:buNone/>
            </a:pPr>
            <a:r>
              <a:rPr lang="en-US" sz="1800" dirty="0"/>
              <a:t>Please send your Polls and/or Questions (if applicable to your session) via </a:t>
            </a:r>
            <a:r>
              <a:rPr lang="en-US" sz="1800" dirty="0">
                <a:hlinkClick r:id="rId3"/>
              </a:rPr>
              <a:t>email</a:t>
            </a:r>
            <a:r>
              <a:rPr lang="en-US" sz="1800" dirty="0"/>
              <a:t> including the details of when you would like to launch it. </a:t>
            </a:r>
          </a:p>
          <a:p>
            <a:pPr marL="0" indent="0" algn="ctr">
              <a:buFontTx/>
              <a:buNone/>
            </a:pPr>
            <a:endParaRPr lang="en-US" i="1" dirty="0"/>
          </a:p>
        </p:txBody>
      </p:sp>
      <p:pic>
        <p:nvPicPr>
          <p:cNvPr id="8" name="Graphic 7" descr="Teacher with solid fill">
            <a:extLst>
              <a:ext uri="{FF2B5EF4-FFF2-40B4-BE49-F238E27FC236}">
                <a16:creationId xmlns:a16="http://schemas.microsoft.com/office/drawing/2014/main" id="{86FCBE62-F9BF-45E1-A676-E3498EB7DCC5}"/>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196280" y="2502016"/>
            <a:ext cx="1356920" cy="1356920"/>
          </a:xfrm>
          <a:prstGeom prst="rect">
            <a:avLst/>
          </a:prstGeom>
        </p:spPr>
      </p:pic>
      <p:pic>
        <p:nvPicPr>
          <p:cNvPr id="10" name="Graphic 9" descr="Question mark with solid fill">
            <a:extLst>
              <a:ext uri="{FF2B5EF4-FFF2-40B4-BE49-F238E27FC236}">
                <a16:creationId xmlns:a16="http://schemas.microsoft.com/office/drawing/2014/main" id="{C7917A12-155B-4894-B4E3-D374E31A35E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826367" y="2879521"/>
            <a:ext cx="539265" cy="539265"/>
          </a:xfrm>
          <a:prstGeom prst="rect">
            <a:avLst/>
          </a:prstGeom>
        </p:spPr>
      </p:pic>
    </p:spTree>
    <p:extLst>
      <p:ext uri="{BB962C8B-B14F-4D97-AF65-F5344CB8AC3E}">
        <p14:creationId xmlns:p14="http://schemas.microsoft.com/office/powerpoint/2010/main" val="3016473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57C87FF7-AC5D-485D-8BD2-EFDF83C1D744}"/>
              </a:ext>
            </a:extLst>
          </p:cNvPr>
          <p:cNvSpPr>
            <a:spLocks noGrp="1"/>
          </p:cNvSpPr>
          <p:nvPr>
            <p:ph type="subTitle" idx="1"/>
          </p:nvPr>
        </p:nvSpPr>
        <p:spPr/>
        <p:txBody>
          <a:bodyPr/>
          <a:lstStyle/>
          <a:p>
            <a:endParaRPr lang="en-CH"/>
          </a:p>
        </p:txBody>
      </p:sp>
      <p:sp>
        <p:nvSpPr>
          <p:cNvPr id="2" name="Slide Number Placeholder 1">
            <a:extLst>
              <a:ext uri="{FF2B5EF4-FFF2-40B4-BE49-F238E27FC236}">
                <a16:creationId xmlns:a16="http://schemas.microsoft.com/office/drawing/2014/main" id="{3F34BA39-65EB-4CEC-8322-D5CB8BEB7C0A}"/>
              </a:ext>
            </a:extLst>
          </p:cNvPr>
          <p:cNvSpPr>
            <a:spLocks noGrp="1"/>
          </p:cNvSpPr>
          <p:nvPr>
            <p:ph type="sldNum" sz="quarter" idx="4294967295"/>
          </p:nvPr>
        </p:nvSpPr>
        <p:spPr>
          <a:xfrm>
            <a:off x="9448800" y="6351588"/>
            <a:ext cx="2743200" cy="365125"/>
          </a:xfrm>
        </p:spPr>
        <p:txBody>
          <a:bodyPr/>
          <a:lstStyle/>
          <a:p>
            <a:r>
              <a:rPr lang="en-US"/>
              <a:t>Page </a:t>
            </a:r>
            <a:fld id="{127D9164-07AF-9947-BAED-B5CA6D2A48F4}" type="slidenum">
              <a:rPr lang="en-US" smtClean="0"/>
              <a:pPr/>
              <a:t>6</a:t>
            </a:fld>
            <a:endParaRPr lang="en-US" dirty="0"/>
          </a:p>
        </p:txBody>
      </p:sp>
      <p:sp>
        <p:nvSpPr>
          <p:cNvPr id="3" name="Date Placeholder 2">
            <a:extLst>
              <a:ext uri="{FF2B5EF4-FFF2-40B4-BE49-F238E27FC236}">
                <a16:creationId xmlns:a16="http://schemas.microsoft.com/office/drawing/2014/main" id="{6E45E71F-6D7F-4BF7-9D93-8EED9810A127}"/>
              </a:ext>
            </a:extLst>
          </p:cNvPr>
          <p:cNvSpPr>
            <a:spLocks noGrp="1"/>
          </p:cNvSpPr>
          <p:nvPr>
            <p:ph type="dt" sz="half" idx="4294967295"/>
          </p:nvPr>
        </p:nvSpPr>
        <p:spPr>
          <a:xfrm>
            <a:off x="0" y="6356350"/>
            <a:ext cx="2844800" cy="365125"/>
          </a:xfrm>
        </p:spPr>
        <p:txBody>
          <a:bodyPr/>
          <a:lstStyle/>
          <a:p>
            <a:r>
              <a:rPr lang="en-US"/>
              <a:t>© 2022 DIA, Inc. All rights reserved.</a:t>
            </a:r>
            <a:endParaRPr lang="en-US" dirty="0"/>
          </a:p>
        </p:txBody>
      </p:sp>
    </p:spTree>
    <p:extLst>
      <p:ext uri="{BB962C8B-B14F-4D97-AF65-F5344CB8AC3E}">
        <p14:creationId xmlns:p14="http://schemas.microsoft.com/office/powerpoint/2010/main" val="2897630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4C01F5AD-FD40-42DA-BD35-2C59F3B0EB66}"/>
              </a:ext>
            </a:extLst>
          </p:cNvPr>
          <p:cNvSpPr>
            <a:spLocks noGrp="1"/>
          </p:cNvSpPr>
          <p:nvPr>
            <p:ph type="subTitle" idx="1"/>
          </p:nvPr>
        </p:nvSpPr>
        <p:spPr/>
        <p:txBody>
          <a:bodyPr/>
          <a:lstStyle/>
          <a:p>
            <a:endParaRPr lang="en-CH"/>
          </a:p>
        </p:txBody>
      </p:sp>
    </p:spTree>
    <p:extLst>
      <p:ext uri="{BB962C8B-B14F-4D97-AF65-F5344CB8AC3E}">
        <p14:creationId xmlns:p14="http://schemas.microsoft.com/office/powerpoint/2010/main" val="2460005682"/>
      </p:ext>
    </p:extLst>
  </p:cSld>
  <p:clrMapOvr>
    <a:masterClrMapping/>
  </p:clrMapOvr>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IA Document" ma:contentTypeID="0x0101007EDFF2051E4E304A84E61DD9B9CEA93D002298FAF1B3CDDA4D892B47E2DBEFE2D9" ma:contentTypeVersion="3" ma:contentTypeDescription="Create a new document." ma:contentTypeScope="" ma:versionID="4dca7694885e06b15a968b6331fbf95b">
  <xsd:schema xmlns:xsd="http://www.w3.org/2001/XMLSchema" xmlns:p="http://schemas.microsoft.com/office/2006/metadata/properties" xmlns:ns2="d9d0f46b-f6a6-4db7-a277-b2edc3298236" targetNamespace="http://schemas.microsoft.com/office/2006/metadata/properties" ma:root="true" ma:fieldsID="5c3fe42d6d1fb4970bcb9482213d756f"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dms="http://schemas.microsoft.com/office/2006/documentManagement/types" targetNamespace="d9d0f46b-f6a6-4db7-a277-b2edc3298236" elementFormDefault="qualified">
    <xsd:import namespace="http://schemas.microsoft.com/office/2006/documentManagement/type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Props1.xml><?xml version="1.0" encoding="utf-8"?>
<ds:datastoreItem xmlns:ds="http://schemas.openxmlformats.org/officeDocument/2006/customXml" ds:itemID="{1DD6B813-4D67-4F41-901E-EE278B8CA007}">
  <ds:schemaRefs>
    <ds:schemaRef ds:uri="http://schemas.microsoft.com/sharepoint/v3/contenttype/forms"/>
  </ds:schemaRefs>
</ds:datastoreItem>
</file>

<file path=customXml/itemProps2.xml><?xml version="1.0" encoding="utf-8"?>
<ds:datastoreItem xmlns:ds="http://schemas.openxmlformats.org/officeDocument/2006/customXml" ds:itemID="{1D709B29-C229-4673-BB5F-90B71D0A1A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838D099-2BEE-488C-80B3-6947A2EDAFB5}">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d9d0f46b-f6a6-4db7-a277-b2edc3298236"/>
    <ds:schemaRef ds:uri="http://www.w3.org/XML/1998/namespace"/>
    <ds:schemaRef ds:uri="http://purl.org/dc/dcmityp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1874</TotalTime>
  <Words>588</Words>
  <Application>Microsoft Office PowerPoint</Application>
  <PresentationFormat>Widescreen</PresentationFormat>
  <Paragraphs>61</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Default Theme</vt:lpstr>
      <vt:lpstr>PowerPoint Presentation</vt:lpstr>
      <vt:lpstr>Disclaimer</vt:lpstr>
      <vt:lpstr>Disclosure statement</vt:lpstr>
      <vt:lpstr>Presentation Guidelines</vt:lpstr>
      <vt:lpstr>Please remove this slide from your final presentation</vt:lpstr>
      <vt:lpstr>PowerPoint Presentation</vt:lpstr>
      <vt:lpstr>PowerPoint Presentation</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 Torgal</dc:creator>
  <cp:lastModifiedBy>Sonia Martinez</cp:lastModifiedBy>
  <cp:revision>151</cp:revision>
  <dcterms:created xsi:type="dcterms:W3CDTF">2014-10-03T12:08:30Z</dcterms:created>
  <dcterms:modified xsi:type="dcterms:W3CDTF">2021-11-01T14:17:08Z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0x0101007EDFF2051E4E304A84E61DD9B9CEA93D002298FAF1B3CDDA4D892B47E2DBEFE2D9</vt:lpwstr>
  </property>
</Properties>
</file>