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 id="2147483744" r:id="rId5"/>
  </p:sldMasterIdLst>
  <p:notesMasterIdLst>
    <p:notesMasterId r:id="rId11"/>
  </p:notesMasterIdLst>
  <p:sldIdLst>
    <p:sldId id="259" r:id="rId6"/>
    <p:sldId id="270" r:id="rId7"/>
    <p:sldId id="278" r:id="rId8"/>
    <p:sldId id="279" r:id="rId9"/>
    <p:sldId id="28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A1"/>
    <a:srgbClr val="A82A61"/>
    <a:srgbClr val="CB7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89537" autoAdjust="0"/>
  </p:normalViewPr>
  <p:slideViewPr>
    <p:cSldViewPr snapToGrid="0" snapToObjects="1" showGuides="1">
      <p:cViewPr varScale="1">
        <p:scale>
          <a:sx n="107" d="100"/>
          <a:sy n="107" d="100"/>
        </p:scale>
        <p:origin x="564" y="96"/>
      </p:cViewPr>
      <p:guideLst>
        <p:guide orient="horz" pos="19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CB7E2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DDA-412F-AB53-A4B491600F60}"/>
            </c:ext>
          </c:extLst>
        </c:ser>
        <c:ser>
          <c:idx val="1"/>
          <c:order val="1"/>
          <c:tx>
            <c:strRef>
              <c:f>Sheet1!$C$1</c:f>
              <c:strCache>
                <c:ptCount val="1"/>
                <c:pt idx="0">
                  <c:v>Series 2</c:v>
                </c:pt>
              </c:strCache>
            </c:strRef>
          </c:tx>
          <c:spPr>
            <a:solidFill>
              <a:srgbClr val="008CA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DDA-412F-AB53-A4B491600F60}"/>
            </c:ext>
          </c:extLst>
        </c:ser>
        <c:ser>
          <c:idx val="2"/>
          <c:order val="2"/>
          <c:tx>
            <c:strRef>
              <c:f>Sheet1!$D$1</c:f>
              <c:strCache>
                <c:ptCount val="1"/>
                <c:pt idx="0">
                  <c:v>Series 3</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DDA-412F-AB53-A4B491600F60}"/>
            </c:ext>
          </c:extLst>
        </c:ser>
        <c:dLbls>
          <c:showLegendKey val="0"/>
          <c:showVal val="1"/>
          <c:showCatName val="0"/>
          <c:showSerName val="0"/>
          <c:showPercent val="0"/>
          <c:showBubbleSize val="0"/>
        </c:dLbls>
        <c:gapWidth val="75"/>
        <c:axId val="-793223664"/>
        <c:axId val="-793120224"/>
      </c:barChart>
      <c:catAx>
        <c:axId val="-793223664"/>
        <c:scaling>
          <c:orientation val="minMax"/>
        </c:scaling>
        <c:delete val="0"/>
        <c:axPos val="b"/>
        <c:numFmt formatCode="General" sourceLinked="0"/>
        <c:majorTickMark val="none"/>
        <c:minorTickMark val="none"/>
        <c:tickLblPos val="nextTo"/>
        <c:crossAx val="-793120224"/>
        <c:crosses val="autoZero"/>
        <c:auto val="1"/>
        <c:lblAlgn val="ctr"/>
        <c:lblOffset val="100"/>
        <c:noMultiLvlLbl val="0"/>
      </c:catAx>
      <c:valAx>
        <c:axId val="-793120224"/>
        <c:scaling>
          <c:orientation val="minMax"/>
        </c:scaling>
        <c:delete val="0"/>
        <c:axPos val="l"/>
        <c:numFmt formatCode="General" sourceLinked="1"/>
        <c:majorTickMark val="none"/>
        <c:minorTickMark val="none"/>
        <c:tickLblPos val="nextTo"/>
        <c:crossAx val="-793223664"/>
        <c:crosses val="autoZero"/>
        <c:crossBetween val="between"/>
      </c:valAx>
    </c:plotArea>
    <c:legend>
      <c:legendPos val="b"/>
      <c:overlay val="0"/>
      <c:spPr>
        <a:noFill/>
      </c:sp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5/6/2021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dirty="0"/>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kern="1200" baseline="0" dirty="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47A48DA9-255D-4021-9152-50E7A9D6F49F}" type="slidenum">
              <a:rPr lang="en-US" smtClean="0"/>
              <a:t>2</a:t>
            </a:fld>
            <a:endParaRPr lang="en-US" dirty="0"/>
          </a:p>
        </p:txBody>
      </p:sp>
    </p:spTree>
    <p:extLst>
      <p:ext uri="{BB962C8B-B14F-4D97-AF65-F5344CB8AC3E}">
        <p14:creationId xmlns:p14="http://schemas.microsoft.com/office/powerpoint/2010/main" val="387590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87A2E-4381-AD4F-A77B-6BB6079D8EF0}"/>
              </a:ext>
            </a:extLst>
          </p:cNvPr>
          <p:cNvPicPr>
            <a:picLocks noChangeAspect="1"/>
          </p:cNvPicPr>
          <p:nvPr userDrawn="1"/>
        </p:nvPicPr>
        <p:blipFill>
          <a:blip r:embed="rId2"/>
          <a:stretch>
            <a:fillRect/>
          </a:stretch>
        </p:blipFill>
        <p:spPr>
          <a:xfrm>
            <a:off x="0" y="0"/>
            <a:ext cx="12182140" cy="6858000"/>
          </a:xfrm>
          <a:prstGeom prst="rect">
            <a:avLst/>
          </a:prstGeom>
        </p:spPr>
      </p:pic>
      <p:sp>
        <p:nvSpPr>
          <p:cNvPr id="13" name="Subtitle 2"/>
          <p:cNvSpPr>
            <a:spLocks noGrp="1"/>
          </p:cNvSpPr>
          <p:nvPr>
            <p:ph type="subTitle" idx="1" hasCustomPrompt="1"/>
          </p:nvPr>
        </p:nvSpPr>
        <p:spPr>
          <a:xfrm>
            <a:off x="359835" y="4073801"/>
            <a:ext cx="7564965" cy="1923934"/>
          </a:xfrm>
        </p:spPr>
        <p:txBody>
          <a:bodyPr>
            <a:normAutofit/>
          </a:bodyPr>
          <a:lstStyle>
            <a:lvl1pPr marL="0" indent="0">
              <a:buNone/>
              <a:defRPr>
                <a:solidFill>
                  <a:schemeClr val="accent6"/>
                </a:solidFill>
              </a:defRPr>
            </a:lvl1pPr>
          </a:lstStyle>
          <a:p>
            <a:r>
              <a:rPr lang="en-US" b="1" dirty="0"/>
              <a:t>PRESENTER NAME </a:t>
            </a:r>
          </a:p>
          <a:p>
            <a:r>
              <a:rPr lang="en-US" dirty="0"/>
              <a:t>Title</a:t>
            </a:r>
          </a:p>
          <a:p>
            <a:r>
              <a:rPr lang="en-US" dirty="0"/>
              <a:t>Organization</a:t>
            </a:r>
          </a:p>
        </p:txBody>
      </p:sp>
    </p:spTree>
    <p:extLst>
      <p:ext uri="{BB962C8B-B14F-4D97-AF65-F5344CB8AC3E}">
        <p14:creationId xmlns:p14="http://schemas.microsoft.com/office/powerpoint/2010/main" val="36870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age_FULL  No Lin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6141" y="1092528"/>
            <a:ext cx="10550014" cy="5431089"/>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235972" y="334382"/>
            <a:ext cx="10540183" cy="650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999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_FULL with Title Lin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6141" y="1092528"/>
            <a:ext cx="10550014" cy="5431089"/>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235972" y="334382"/>
            <a:ext cx="10540183" cy="650567"/>
          </a:xfrm>
          <a:prstGeom prst="rect">
            <a:avLst/>
          </a:prstGeom>
        </p:spPr>
        <p:txBody>
          <a:bodyPr vert="horz" lIns="91440" tIns="45720" rIns="91440" bIns="45720" rtlCol="0" anchor="ctr">
            <a:normAutofit/>
          </a:bodyPr>
          <a:lstStyle/>
          <a:p>
            <a:r>
              <a:rPr lang="en-US" dirty="0"/>
              <a:t>Click to edit Master title style</a:t>
            </a:r>
          </a:p>
        </p:txBody>
      </p:sp>
      <p:cxnSp>
        <p:nvCxnSpPr>
          <p:cNvPr id="4" name="Straight Connector 6">
            <a:extLst>
              <a:ext uri="{FF2B5EF4-FFF2-40B4-BE49-F238E27FC236}">
                <a16:creationId xmlns:a16="http://schemas.microsoft.com/office/drawing/2014/main" id="{8A384ACE-91A9-4830-978A-F763A97E37AD}"/>
              </a:ext>
            </a:extLst>
          </p:cNvPr>
          <p:cNvCxnSpPr>
            <a:cxnSpLocks noChangeShapeType="1"/>
          </p:cNvCxnSpPr>
          <p:nvPr userDrawn="1"/>
        </p:nvCxnSpPr>
        <p:spPr bwMode="auto">
          <a:xfrm>
            <a:off x="382128"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7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38" y="1104406"/>
            <a:ext cx="5299588" cy="5419212"/>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5663381" y="1104406"/>
            <a:ext cx="5152105" cy="5419212"/>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245806" y="334382"/>
            <a:ext cx="10550013" cy="650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2909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_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104405"/>
            <a:ext cx="10470044" cy="1732149"/>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p:txBody>
      </p:sp>
      <p:graphicFrame>
        <p:nvGraphicFramePr>
          <p:cNvPr id="9" name="Chart 8"/>
          <p:cNvGraphicFramePr/>
          <p:nvPr userDrawn="1">
            <p:extLst>
              <p:ext uri="{D42A27DB-BD31-4B8C-83A1-F6EECF244321}">
                <p14:modId xmlns:p14="http://schemas.microsoft.com/office/powerpoint/2010/main" val="2561139904"/>
              </p:ext>
            </p:extLst>
          </p:nvPr>
        </p:nvGraphicFramePr>
        <p:xfrm>
          <a:off x="1637615" y="3075041"/>
          <a:ext cx="67056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Placeholder 1"/>
          <p:cNvSpPr>
            <a:spLocks noGrp="1"/>
          </p:cNvSpPr>
          <p:nvPr>
            <p:ph type="title"/>
          </p:nvPr>
        </p:nvSpPr>
        <p:spPr>
          <a:xfrm>
            <a:off x="345440" y="334382"/>
            <a:ext cx="10470044" cy="650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07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030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97C509-28B9-A04D-8468-D702B6D9E594}"/>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3" name="Text Placeholder 2"/>
          <p:cNvSpPr>
            <a:spLocks noGrp="1"/>
          </p:cNvSpPr>
          <p:nvPr>
            <p:ph type="body" idx="1"/>
          </p:nvPr>
        </p:nvSpPr>
        <p:spPr>
          <a:xfrm>
            <a:off x="186812" y="1080655"/>
            <a:ext cx="10559846" cy="54485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06477" y="328796"/>
            <a:ext cx="10540181" cy="650567"/>
          </a:xfrm>
          <a:prstGeom prst="rect">
            <a:avLst/>
          </a:prstGeom>
        </p:spPr>
        <p:txBody>
          <a:bodyPr vert="horz" lIns="91440" tIns="45720" rIns="91440" bIns="45720" rtlCol="0" anchor="ctr">
            <a:normAutofit/>
          </a:bodyPr>
          <a:lstStyle/>
          <a:p>
            <a:r>
              <a:rPr lang="en-US" dirty="0"/>
              <a:t>Click to edit Master title style</a:t>
            </a:r>
          </a:p>
        </p:txBody>
      </p:sp>
      <p:sp>
        <p:nvSpPr>
          <p:cNvPr id="7" name="Date Placeholder 3"/>
          <p:cNvSpPr txBox="1">
            <a:spLocks/>
          </p:cNvSpPr>
          <p:nvPr userDrawn="1"/>
        </p:nvSpPr>
        <p:spPr>
          <a:xfrm>
            <a:off x="11159612" y="6449961"/>
            <a:ext cx="875072" cy="248837"/>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59618B-9FF7-4719-B508-A5A3907F4343}" type="slidenum">
              <a:rPr lang="en-US" sz="1000" smtClean="0">
                <a:solidFill>
                  <a:schemeClr val="bg1"/>
                </a:solidFill>
              </a:rPr>
              <a:pPr algn="ctr"/>
              <a:t>‹#›</a:t>
            </a:fld>
            <a:endParaRPr lang="en-US" sz="1000" dirty="0">
              <a:solidFill>
                <a:schemeClr val="bg1"/>
              </a:solidFill>
            </a:endParaRPr>
          </a:p>
        </p:txBody>
      </p:sp>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33" r:id="rId1"/>
    <p:sldLayoutId id="2147483743" r:id="rId2"/>
    <p:sldLayoutId id="2147483742" r:id="rId3"/>
    <p:sldLayoutId id="2147483738" r:id="rId4"/>
    <p:sldLayoutId id="214748374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80000"/>
        </a:lnSpc>
        <a:spcBef>
          <a:spcPct val="0"/>
        </a:spcBef>
        <a:buNone/>
        <a:defRPr sz="3600" b="0" kern="1200" baseline="0">
          <a:solidFill>
            <a:schemeClr val="accent6"/>
          </a:solidFill>
          <a:latin typeface="Arial"/>
          <a:ea typeface="+mj-ea"/>
          <a:cs typeface="Arial"/>
        </a:defRPr>
      </a:lvl1pPr>
    </p:titleStyle>
    <p:bodyStyle>
      <a:lvl1pPr marL="0" indent="0" algn="l" defTabSz="457200" rtl="0" eaLnBrk="1" latinLnBrk="0" hangingPunct="1">
        <a:spcBef>
          <a:spcPct val="20000"/>
        </a:spcBef>
        <a:buFontTx/>
        <a:buNone/>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Courier New" panose="02070309020205020404" pitchFamily="49" charset="0"/>
        <a:buChar char="o"/>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7C6832-D478-A84D-8448-2C8BD924F03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0178070"/>
      </p:ext>
    </p:extLst>
  </p:cSld>
  <p:clrMap bg1="lt1" tx1="dk1" bg2="lt2" tx2="dk2" accent1="accent1" accent2="accent2" accent3="accent3" accent4="accent4" accent5="accent5" accent6="accent6" hlink="hlink" folHlink="folHlink"/>
  <p:sldLayoutIdLst>
    <p:sldLayoutId id="2147483745" r:id="rId1"/>
  </p:sldLayoutIdLst>
  <p:hf hdr="0" ftr="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4"/>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40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30905" y="1828687"/>
            <a:ext cx="11363503" cy="2280017"/>
          </a:xfrm>
        </p:spPr>
        <p:txBody>
          <a:bodyPr>
            <a:noAutofit/>
          </a:bodyPr>
          <a:lstStyle/>
          <a:p>
            <a:pPr>
              <a:lnSpc>
                <a:spcPct val="100000"/>
              </a:lnSpc>
            </a:pPr>
            <a:r>
              <a:rPr lang="en-CA" dirty="0"/>
              <a:t>Topic Title</a:t>
            </a:r>
            <a:br>
              <a:rPr lang="en-CA" dirty="0"/>
            </a:br>
            <a:r>
              <a:rPr lang="en-CA" dirty="0"/>
              <a:t>Line 2</a:t>
            </a:r>
            <a:br>
              <a:rPr lang="en-CA" dirty="0"/>
            </a:br>
            <a:r>
              <a:rPr lang="en-CA" dirty="0"/>
              <a:t>Line 3</a:t>
            </a:r>
            <a:br>
              <a:rPr lang="en-CA" dirty="0"/>
            </a:br>
            <a:r>
              <a:rPr lang="en-CA" dirty="0"/>
              <a:t>Line 4</a:t>
            </a:r>
            <a:endParaRPr lang="en-US" dirty="0"/>
          </a:p>
        </p:txBody>
      </p:sp>
      <p:sp>
        <p:nvSpPr>
          <p:cNvPr id="3" name="Subtitle 2"/>
          <p:cNvSpPr>
            <a:spLocks noGrp="1"/>
          </p:cNvSpPr>
          <p:nvPr>
            <p:ph type="subTitle" idx="1"/>
          </p:nvPr>
        </p:nvSpPr>
        <p:spPr>
          <a:xfrm>
            <a:off x="337257" y="4373960"/>
            <a:ext cx="7564965" cy="1923934"/>
          </a:xfrm>
        </p:spPr>
        <p:txBody>
          <a:bodyPr/>
          <a:lstStyle/>
          <a:p>
            <a:r>
              <a:rPr lang="en-US" b="1" dirty="0"/>
              <a:t>Presenter Name </a:t>
            </a:r>
          </a:p>
          <a:p>
            <a:r>
              <a:rPr lang="en-US" dirty="0"/>
              <a:t>Title</a:t>
            </a:r>
          </a:p>
          <a:p>
            <a:r>
              <a:rPr lang="en-US" dirty="0"/>
              <a:t>Organization</a:t>
            </a:r>
          </a:p>
        </p:txBody>
      </p:sp>
    </p:spTree>
    <p:extLst>
      <p:ext uri="{BB962C8B-B14F-4D97-AF65-F5344CB8AC3E}">
        <p14:creationId xmlns:p14="http://schemas.microsoft.com/office/powerpoint/2010/main" val="252372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05" y="1334814"/>
            <a:ext cx="10019303" cy="4832099"/>
          </a:xfrm>
        </p:spPr>
        <p:txBody>
          <a:bodyPr>
            <a:normAutofit lnSpcReduction="10000"/>
          </a:bodyPr>
          <a:lstStyle/>
          <a:p>
            <a:r>
              <a:rPr lang="en-CA" dirty="0"/>
              <a:t>The views and opinions expressed in the following PowerPoint slides are those of the individual presenter and should not be attributed to Drug Information Association, Inc. (“DIA”), its directors, officers, employees, volunteers, members, chapters, councils, Communities or affiliates, or any organization with which the presenter is employed or affiliated. </a:t>
            </a:r>
          </a:p>
          <a:p>
            <a:r>
              <a:rPr lang="en-CA" dirty="0">
                <a:latin typeface="Arial" pitchFamily="34" charset="0"/>
                <a:cs typeface="Arial" pitchFamily="34" charset="0"/>
              </a:rPr>
              <a:t>For work prepared by US government employees representing their agencies, there is no copyright and these work products can be reproduced freely. Drug Information Association, Drug Information Association Inc., DIA and DIA logo are registered trademarks.   All other trademarks are the property of their respective owners. </a:t>
            </a:r>
          </a:p>
          <a:p>
            <a:pPr marL="0" indent="0">
              <a:buNone/>
            </a:pPr>
            <a:endParaRPr lang="en-US" dirty="0"/>
          </a:p>
        </p:txBody>
      </p:sp>
      <p:cxnSp>
        <p:nvCxnSpPr>
          <p:cNvPr id="4" name="Straight Connector 6"/>
          <p:cNvCxnSpPr>
            <a:cxnSpLocks noChangeShapeType="1"/>
          </p:cNvCxnSpPr>
          <p:nvPr/>
        </p:nvCxnSpPr>
        <p:spPr bwMode="auto">
          <a:xfrm>
            <a:off x="382128"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2AA4FC85-6856-47B8-B547-2A519634896F}"/>
              </a:ext>
            </a:extLst>
          </p:cNvPr>
          <p:cNvSpPr>
            <a:spLocks noGrp="1"/>
          </p:cNvSpPr>
          <p:nvPr>
            <p:ph type="title"/>
          </p:nvPr>
        </p:nvSpPr>
        <p:spPr/>
        <p:txBody>
          <a:bodyPr/>
          <a:lstStyle/>
          <a:p>
            <a:r>
              <a:rPr lang="en-US" dirty="0"/>
              <a:t>Disclaimer – Content Slide</a:t>
            </a:r>
          </a:p>
        </p:txBody>
      </p:sp>
    </p:spTree>
    <p:extLst>
      <p:ext uri="{BB962C8B-B14F-4D97-AF65-F5344CB8AC3E}">
        <p14:creationId xmlns:p14="http://schemas.microsoft.com/office/powerpoint/2010/main" val="35657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141" y="1282262"/>
            <a:ext cx="10550014" cy="5241355"/>
          </a:xfrm>
        </p:spPr>
        <p:txBody>
          <a:bodyPr/>
          <a:lstStyle/>
          <a:p>
            <a:pPr>
              <a:buNone/>
            </a:pPr>
            <a:r>
              <a:rPr lang="en-US" kern="0" dirty="0"/>
              <a:t>Content: (Create presentation information here)</a:t>
            </a:r>
          </a:p>
          <a:p>
            <a:r>
              <a:rPr lang="en-US" u="sng" kern="0" dirty="0"/>
              <a:t>Minimum</a:t>
            </a:r>
            <a:r>
              <a:rPr lang="en-US" kern="0" dirty="0"/>
              <a:t> recommended font size of 28</a:t>
            </a:r>
          </a:p>
          <a:p>
            <a:r>
              <a:rPr lang="en-US" kern="0" dirty="0"/>
              <a:t>Maximum recommended number of lines to be displayed per page is 8-10</a:t>
            </a:r>
          </a:p>
          <a:p>
            <a:r>
              <a:rPr lang="en-US" kern="0" dirty="0"/>
              <a:t>Keep information on the screen and away from the edges.</a:t>
            </a:r>
            <a:r>
              <a:rPr lang="en-CA" kern="0" dirty="0"/>
              <a:t> </a:t>
            </a:r>
          </a:p>
          <a:p>
            <a:r>
              <a:rPr lang="en-CA" kern="0" dirty="0"/>
              <a:t>File Naming Criteria: Keep it short, no slashes or commas etc.:  </a:t>
            </a:r>
            <a:r>
              <a:rPr lang="en-CA" b="1" kern="0" dirty="0"/>
              <a:t>Smith_J_reference_v1</a:t>
            </a:r>
            <a:endParaRPr lang="en-US" b="1" kern="0" dirty="0"/>
          </a:p>
          <a:p>
            <a:pPr marL="0" indent="0">
              <a:buNone/>
            </a:pPr>
            <a:endParaRPr lang="en-US" dirty="0"/>
          </a:p>
        </p:txBody>
      </p:sp>
      <p:cxnSp>
        <p:nvCxnSpPr>
          <p:cNvPr id="4" name="Straight Connector 6"/>
          <p:cNvCxnSpPr>
            <a:cxnSpLocks noChangeShapeType="1"/>
          </p:cNvCxnSpPr>
          <p:nvPr/>
        </p:nvCxnSpPr>
        <p:spPr bwMode="auto">
          <a:xfrm>
            <a:off x="481282"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70A2009B-88DF-4489-B29E-F15FAD361EC6}"/>
              </a:ext>
            </a:extLst>
          </p:cNvPr>
          <p:cNvSpPr>
            <a:spLocks noGrp="1"/>
          </p:cNvSpPr>
          <p:nvPr>
            <p:ph type="title"/>
          </p:nvPr>
        </p:nvSpPr>
        <p:spPr/>
        <p:txBody>
          <a:bodyPr/>
          <a:lstStyle/>
          <a:p>
            <a:r>
              <a:rPr lang="en-US" dirty="0"/>
              <a:t>Title of Slide – Content Side</a:t>
            </a:r>
          </a:p>
        </p:txBody>
      </p:sp>
    </p:spTree>
    <p:extLst>
      <p:ext uri="{BB962C8B-B14F-4D97-AF65-F5344CB8AC3E}">
        <p14:creationId xmlns:p14="http://schemas.microsoft.com/office/powerpoint/2010/main" val="365958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5AE18-0FD5-6F4E-AC9C-D0E90594535D}"/>
              </a:ext>
            </a:extLst>
          </p:cNvPr>
          <p:cNvPicPr>
            <a:picLocks noChangeAspect="1"/>
          </p:cNvPicPr>
          <p:nvPr/>
        </p:nvPicPr>
        <p:blipFill>
          <a:blip r:embed="rId2"/>
          <a:stretch>
            <a:fillRect/>
          </a:stretch>
        </p:blipFill>
        <p:spPr>
          <a:xfrm>
            <a:off x="0" y="0"/>
            <a:ext cx="12192000" cy="6858000"/>
          </a:xfrm>
          <a:prstGeom prst="rect">
            <a:avLst/>
          </a:prstGeom>
        </p:spPr>
      </p:pic>
      <p:sp>
        <p:nvSpPr>
          <p:cNvPr id="2" name="Content Placeholder 1"/>
          <p:cNvSpPr>
            <a:spLocks noGrp="1"/>
          </p:cNvSpPr>
          <p:nvPr>
            <p:ph idx="1"/>
          </p:nvPr>
        </p:nvSpPr>
        <p:spPr>
          <a:xfrm>
            <a:off x="609600" y="1421714"/>
            <a:ext cx="10208964" cy="3308782"/>
          </a:xfrm>
        </p:spPr>
        <p:txBody>
          <a:bodyPr>
            <a:normAutofit fontScale="92500" lnSpcReduction="20000"/>
          </a:bodyPr>
          <a:lstStyle/>
          <a:p>
            <a:pPr>
              <a:buNone/>
            </a:pPr>
            <a:endParaRPr lang="en-US" b="1" dirty="0"/>
          </a:p>
          <a:p>
            <a:pPr>
              <a:buNone/>
            </a:pPr>
            <a:r>
              <a:rPr lang="en-US" b="1" dirty="0"/>
              <a:t>Presenter Name </a:t>
            </a:r>
          </a:p>
          <a:p>
            <a:pPr>
              <a:buNone/>
            </a:pPr>
            <a:r>
              <a:rPr lang="en-US" dirty="0"/>
              <a:t>Title</a:t>
            </a:r>
          </a:p>
          <a:p>
            <a:pPr>
              <a:buNone/>
            </a:pPr>
            <a:r>
              <a:rPr lang="en-US" dirty="0"/>
              <a:t>Organization</a:t>
            </a:r>
          </a:p>
          <a:p>
            <a:pPr>
              <a:buNone/>
            </a:pPr>
            <a:r>
              <a:rPr lang="en-US" sz="2200" i="1" dirty="0"/>
              <a:t>Your Twitter Handle</a:t>
            </a:r>
          </a:p>
          <a:p>
            <a:pPr>
              <a:buNone/>
            </a:pPr>
            <a:endParaRPr lang="en-CA" dirty="0"/>
          </a:p>
          <a:p>
            <a:pPr algn="r">
              <a:buNone/>
            </a:pPr>
            <a:endParaRPr lang="en-CA" i="1" dirty="0"/>
          </a:p>
          <a:p>
            <a:pPr algn="r">
              <a:buNone/>
            </a:pPr>
            <a:r>
              <a:rPr lang="en-CA" i="1" dirty="0">
                <a:solidFill>
                  <a:schemeClr val="tx1">
                    <a:lumMod val="75000"/>
                    <a:lumOff val="25000"/>
                  </a:schemeClr>
                </a:solidFill>
              </a:rPr>
              <a:t>Join the conversation #DIA2021</a:t>
            </a:r>
            <a:endParaRPr lang="en-US" dirty="0"/>
          </a:p>
        </p:txBody>
      </p:sp>
      <p:pic>
        <p:nvPicPr>
          <p:cNvPr id="5" name="Picture 4" descr="Twitter_logo_blue.png"/>
          <p:cNvPicPr>
            <a:picLocks noChangeAspect="1"/>
          </p:cNvPicPr>
          <p:nvPr/>
        </p:nvPicPr>
        <p:blipFill>
          <a:blip r:embed="rId3" cstate="print"/>
          <a:stretch>
            <a:fillRect/>
          </a:stretch>
        </p:blipFill>
        <p:spPr>
          <a:xfrm>
            <a:off x="4999753" y="3973798"/>
            <a:ext cx="618239" cy="457201"/>
          </a:xfrm>
          <a:prstGeom prst="rect">
            <a:avLst/>
          </a:prstGeom>
        </p:spPr>
      </p:pic>
      <p:cxnSp>
        <p:nvCxnSpPr>
          <p:cNvPr id="6" name="Straight Connector 6"/>
          <p:cNvCxnSpPr>
            <a:cxnSpLocks noChangeShapeType="1"/>
          </p:cNvCxnSpPr>
          <p:nvPr/>
        </p:nvCxnSpPr>
        <p:spPr bwMode="auto">
          <a:xfrm>
            <a:off x="1792289" y="123833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980A9C03-11C9-4859-89C4-2EFEC2A4C04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08176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IA Document" ma:contentTypeID="0x0101007EDFF2051E4E304A84E61DD9B9CEA93D0087EDDD5C47F55842BF75A8A4CF5A86DA" ma:contentTypeVersion="3" ma:contentTypeDescription="Create a new document." ma:contentTypeScope="" ma:versionID="e83f33d9bd97579b23abc90f31121010">
  <xsd:schema xmlns:xsd="http://www.w3.org/2001/XMLSchema" xmlns:xs="http://www.w3.org/2001/XMLSchema" xmlns:p="http://schemas.microsoft.com/office/2006/metadata/properties" xmlns:ns2="d9d0f46b-f6a6-4db7-a277-b2edc3298236" targetNamespace="http://schemas.microsoft.com/office/2006/metadata/properties" ma:root="true" ma:fieldsID="5e3891f1ff536d154d65905e7d539514"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0f46b-f6a6-4db7-a277-b2edc3298236" elementFormDefault="qualified">
    <xsd:import namespace="http://schemas.microsoft.com/office/2006/documentManagement/types"/>
    <xsd:import namespace="http://schemas.microsoft.com/office/infopath/2007/PartnerControl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Doc Status" ma:list="{9c958115-5b88-40e9-a53f-abb8ad925efc}" ma:internalName="Doc_x0020_Status" ma:readOnly="fals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d9d0f46b-f6a6-4db7-a277-b2edc3298236">26</Year>
    <Doc_x0020_Status xmlns="d9d0f46b-f6a6-4db7-a277-b2edc3298236">1</Doc_x0020_Status>
    <Retention_x0020_Schedule xmlns="d9d0f46b-f6a6-4db7-a277-b2edc3298236">9</Retention_x0020_Schedule>
    <Content_x0020_Region xmlns="d9d0f46b-f6a6-4db7-a277-b2edc3298236">6</Content_x0020_Region>
    <Responsible_x0020_Office xmlns="d9d0f46b-f6a6-4db7-a277-b2edc3298236">3</Responsible_x0020_Office>
  </documentManagement>
</p:properties>
</file>

<file path=customXml/itemProps1.xml><?xml version="1.0" encoding="utf-8"?>
<ds:datastoreItem xmlns:ds="http://schemas.openxmlformats.org/officeDocument/2006/customXml" ds:itemID="{6DC8C4C4-AC2F-405B-A1FB-F54829AE5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D6B813-4D67-4F41-901E-EE278B8CA007}">
  <ds:schemaRefs>
    <ds:schemaRef ds:uri="http://schemas.microsoft.com/sharepoint/v3/contenttype/forms"/>
  </ds:schemaRefs>
</ds:datastoreItem>
</file>

<file path=customXml/itemProps3.xml><?xml version="1.0" encoding="utf-8"?>
<ds:datastoreItem xmlns:ds="http://schemas.openxmlformats.org/officeDocument/2006/customXml" ds:itemID="{C838D099-2BEE-488C-80B3-6947A2EDAFB5}">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d9d0f46b-f6a6-4db7-a277-b2edc32982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1785</TotalTime>
  <Words>210</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Courier New</vt:lpstr>
      <vt:lpstr>Default Theme</vt:lpstr>
      <vt:lpstr>1_Default Theme</vt:lpstr>
      <vt:lpstr>PowerPoint Presentation</vt:lpstr>
      <vt:lpstr>Topic Title Line 2 Line 3 Line 4</vt:lpstr>
      <vt:lpstr>Disclaimer – Content Slide</vt:lpstr>
      <vt:lpstr>Title of Slide – Content Side</vt:lpstr>
      <vt:lpstr>PowerPoint Presentation</vt:lpstr>
    </vt:vector>
  </TitlesOfParts>
  <Company>Tommy Torres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Torres</dc:creator>
  <cp:lastModifiedBy>Maureen Lamplugh</cp:lastModifiedBy>
  <cp:revision>173</cp:revision>
  <dcterms:created xsi:type="dcterms:W3CDTF">2014-10-03T12:08:30Z</dcterms:created>
  <dcterms:modified xsi:type="dcterms:W3CDTF">2021-05-06T19:02:58Z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0x0101007EDFF2051E4E304A84E61DD9B9CEA93D0087EDDD5C47F55842BF75A8A4CF5A86DA</vt:lpwstr>
  </property>
</Properties>
</file>