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  <p:sldMasterId id="2147483734" r:id="rId5"/>
  </p:sldMasterIdLst>
  <p:notesMasterIdLst>
    <p:notesMasterId r:id="rId8"/>
  </p:notesMasterIdLst>
  <p:sldIdLst>
    <p:sldId id="259" r:id="rId6"/>
    <p:sldId id="260" r:id="rId7"/>
  </p:sldIdLst>
  <p:sldSz cx="7315200" cy="3822700"/>
  <p:notesSz cx="6858000" cy="9144000"/>
  <p:defaultTextStyle>
    <a:defPPr>
      <a:defRPr lang="en-US"/>
    </a:defPPr>
    <a:lvl1pPr marL="0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267451" rtl="0" eaLnBrk="1" latinLnBrk="0" hangingPunct="1">
      <a:defRPr sz="1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1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68" autoAdjust="0"/>
    <p:restoredTop sz="93093" autoAdjust="0"/>
  </p:normalViewPr>
  <p:slideViewPr>
    <p:cSldViewPr snapToGrid="0" snapToObjects="1" showGuides="1">
      <p:cViewPr varScale="1">
        <p:scale>
          <a:sx n="209" d="100"/>
          <a:sy n="209" d="100"/>
        </p:scale>
        <p:origin x="228" y="162"/>
      </p:cViewPr>
      <p:guideLst>
        <p:guide orient="horz" pos="1111"/>
        <p:guide pos="23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143000"/>
            <a:ext cx="5905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1pPr>
    <a:lvl2pPr marL="267451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2pPr>
    <a:lvl3pPr marL="534902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3pPr>
    <a:lvl4pPr marL="802353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4pPr>
    <a:lvl5pPr marL="1069804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5pPr>
    <a:lvl6pPr marL="1337255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6pPr>
    <a:lvl7pPr marL="1604706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7pPr>
    <a:lvl8pPr marL="1872157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8pPr>
    <a:lvl9pPr marL="2139608" algn="l" defTabSz="534902" rtl="0" eaLnBrk="1" latinLnBrk="0" hangingPunct="1">
      <a:defRPr sz="7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0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24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D34DFE-D2F2-E447-BF3F-E94E50FF7B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50"/>
            <a:ext cx="73152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/>
  <p:txStyles>
    <p:titleStyle>
      <a:lvl1pPr algn="l" defTabSz="218949" rtl="0" eaLnBrk="1" latinLnBrk="0" hangingPunct="1">
        <a:lnSpc>
          <a:spcPct val="80000"/>
        </a:lnSpc>
        <a:spcBef>
          <a:spcPct val="0"/>
        </a:spcBef>
        <a:buNone/>
        <a:defRPr sz="1437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18949" indent="-218949" algn="l" defTabSz="218949" rtl="0" eaLnBrk="1" latinLnBrk="0" hangingPunct="1">
        <a:spcBef>
          <a:spcPct val="20000"/>
        </a:spcBef>
        <a:buFontTx/>
        <a:buBlip>
          <a:blip r:embed="rId4"/>
        </a:buBlip>
        <a:defRPr sz="1341" kern="1200">
          <a:solidFill>
            <a:schemeClr val="tx1"/>
          </a:solidFill>
          <a:latin typeface="Arial"/>
          <a:ea typeface="+mn-ea"/>
          <a:cs typeface="Arial"/>
        </a:defRPr>
      </a:lvl1pPr>
      <a:lvl2pPr marL="355793" indent="-136843" algn="l" defTabSz="218949" rtl="0" eaLnBrk="1" latinLnBrk="0" hangingPunct="1">
        <a:spcBef>
          <a:spcPct val="20000"/>
        </a:spcBef>
        <a:buFont typeface="Arial"/>
        <a:buChar char="–"/>
        <a:defRPr sz="1150" kern="1200">
          <a:solidFill>
            <a:schemeClr val="tx1"/>
          </a:solidFill>
          <a:latin typeface="Arial"/>
          <a:ea typeface="+mn-ea"/>
          <a:cs typeface="Arial"/>
        </a:defRPr>
      </a:lvl2pPr>
      <a:lvl3pPr marL="547374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Arial"/>
          <a:ea typeface="+mn-ea"/>
          <a:cs typeface="Arial"/>
        </a:defRPr>
      </a:lvl3pPr>
      <a:lvl4pPr marL="766323" indent="-109475" algn="l" defTabSz="218949" rtl="0" eaLnBrk="1" latinLnBrk="0" hangingPunct="1">
        <a:spcBef>
          <a:spcPct val="20000"/>
        </a:spcBef>
        <a:buFont typeface="Arial"/>
        <a:buChar char="–"/>
        <a:defRPr sz="958" kern="1200">
          <a:solidFill>
            <a:schemeClr val="tx1"/>
          </a:solidFill>
          <a:latin typeface="Arial"/>
          <a:ea typeface="+mn-ea"/>
          <a:cs typeface="Arial"/>
        </a:defRPr>
      </a:lvl4pPr>
      <a:lvl5pPr marL="985273" indent="-109475" algn="l" defTabSz="218949" rtl="0" eaLnBrk="1" latinLnBrk="0" hangingPunct="1">
        <a:spcBef>
          <a:spcPct val="20000"/>
        </a:spcBef>
        <a:buFont typeface="Arial"/>
        <a:buChar char="»"/>
        <a:defRPr sz="958" kern="1200">
          <a:solidFill>
            <a:schemeClr val="tx1"/>
          </a:solidFill>
          <a:latin typeface="Arial"/>
          <a:ea typeface="+mn-ea"/>
          <a:cs typeface="Arial"/>
        </a:defRPr>
      </a:lvl5pPr>
      <a:lvl6pPr marL="1204223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6pPr>
      <a:lvl7pPr marL="1423172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7pPr>
      <a:lvl8pPr marL="164212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8pPr>
      <a:lvl9pPr marL="1861071" indent="-109475" algn="l" defTabSz="218949" rtl="0" eaLnBrk="1" latinLnBrk="0" hangingPunct="1">
        <a:spcBef>
          <a:spcPct val="20000"/>
        </a:spcBef>
        <a:buFont typeface="Arial"/>
        <a:buChar char="•"/>
        <a:defRPr sz="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1pPr>
      <a:lvl2pPr marL="2189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2pPr>
      <a:lvl3pPr marL="43789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3pPr>
      <a:lvl4pPr marL="656849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4pPr>
      <a:lvl5pPr marL="875798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5pPr>
      <a:lvl6pPr marL="10947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6pPr>
      <a:lvl7pPr marL="131369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7pPr>
      <a:lvl8pPr marL="1532647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8pPr>
      <a:lvl9pPr marL="1751596" algn="l" defTabSz="218949" rtl="0" eaLnBrk="1" latinLnBrk="0" hangingPunct="1">
        <a:defRPr sz="8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53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iaglobal.org/DIA202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816AA1-49A6-6A4C-9ED9-BAD9B2F0E620}"/>
              </a:ext>
            </a:extLst>
          </p:cNvPr>
          <p:cNvSpPr txBox="1"/>
          <p:nvPr/>
        </p:nvSpPr>
        <p:spPr>
          <a:xfrm>
            <a:off x="4090416" y="3026594"/>
            <a:ext cx="2944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ADD YOUR NAME AND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JOB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907AC-DE68-1846-9BC8-8E58F70BFAC3}"/>
              </a:ext>
            </a:extLst>
          </p:cNvPr>
          <p:cNvSpPr txBox="1"/>
          <p:nvPr/>
        </p:nvSpPr>
        <p:spPr>
          <a:xfrm>
            <a:off x="4035552" y="761019"/>
            <a:ext cx="2944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ADD YOUR HEADSHOT HERE</a:t>
            </a:r>
          </a:p>
        </p:txBody>
      </p:sp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07BBF1-FDF7-BD48-A673-C659E749159E}"/>
              </a:ext>
            </a:extLst>
          </p:cNvPr>
          <p:cNvSpPr txBox="1"/>
          <p:nvPr/>
        </p:nvSpPr>
        <p:spPr>
          <a:xfrm>
            <a:off x="365760" y="227866"/>
            <a:ext cx="6518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TEMPLATE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HEADSHOT 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&gt; Picture &gt; This Device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use a hi-resolution photo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 or resize your photo to fit the space</a:t>
            </a:r>
          </a:p>
          <a:p>
            <a:endParaRPr lang="en-US" sz="14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textbox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JPEG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&gt; Save As &gt; Click dropdown under file name &gt;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JPEG File Interchange Format (*.jpeg)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NEW POST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LinkedIn or Facebook.  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your jpeg and this link in your post:  </a:t>
            </a:r>
            <a:r>
              <a:rPr lang="en-US" sz="14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https://www.diaglobal.org/DIA2021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3255EB-665B-44A6-AD29-FA6FD4635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4563" y="504500"/>
            <a:ext cx="1544877" cy="239329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422A579-4855-4E68-9E10-BC649B948713}"/>
              </a:ext>
            </a:extLst>
          </p:cNvPr>
          <p:cNvSpPr/>
          <p:nvPr/>
        </p:nvSpPr>
        <p:spPr>
          <a:xfrm>
            <a:off x="5404563" y="830320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FCE7A9-181D-4200-BC4C-D478984F5425}"/>
              </a:ext>
            </a:extLst>
          </p:cNvPr>
          <p:cNvSpPr/>
          <p:nvPr/>
        </p:nvSpPr>
        <p:spPr>
          <a:xfrm>
            <a:off x="5404562" y="2766412"/>
            <a:ext cx="1544877" cy="141890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F9397-E670-4987-B63E-4C1ACD4721F7}"/>
              </a:ext>
            </a:extLst>
          </p:cNvPr>
          <p:cNvSpPr/>
          <p:nvPr/>
        </p:nvSpPr>
        <p:spPr>
          <a:xfrm>
            <a:off x="698939" y="2496209"/>
            <a:ext cx="3862552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D99760-BFB0-4313-924F-E0DFDE9B49B6}"/>
              </a:ext>
            </a:extLst>
          </p:cNvPr>
          <p:cNvSpPr/>
          <p:nvPr/>
        </p:nvSpPr>
        <p:spPr>
          <a:xfrm>
            <a:off x="830317" y="2729626"/>
            <a:ext cx="3310759" cy="215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C1A7A20-2D43-42FB-AAC2-C509733C0A8C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099034" y="2837357"/>
            <a:ext cx="1305528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7BC72B1-6783-4570-8DF0-58AF89B2C32E}"/>
              </a:ext>
            </a:extLst>
          </p:cNvPr>
          <p:cNvCxnSpPr>
            <a:cxnSpLocks/>
            <a:stCxn id="7" idx="3"/>
            <a:endCxn id="5" idx="1"/>
          </p:cNvCxnSpPr>
          <p:nvPr/>
        </p:nvCxnSpPr>
        <p:spPr>
          <a:xfrm flipV="1">
            <a:off x="4561491" y="901265"/>
            <a:ext cx="843072" cy="170267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656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2298FAF1B3CDDA4D892B47E2DBEFE2D9" ma:contentTypeVersion="3" ma:contentTypeDescription="Create a new document." ma:contentTypeScope="" ma:versionID="4dca7694885e06b15a968b6331fbf95b">
  <xsd:schema xmlns:xsd="http://www.w3.org/2001/XMLSchema" xmlns:p="http://schemas.microsoft.com/office/2006/metadata/properties" xmlns:ns2="d9d0f46b-f6a6-4db7-a277-b2edc3298236" targetNamespace="http://schemas.microsoft.com/office/2006/metadata/properties" ma:root="true" ma:fieldsID="5c3fe42d6d1fb4970bcb9482213d756f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9d0f46b-f6a6-4db7-a277-b2edc3298236" elementFormDefault="qualified">
    <xsd:import namespace="http://schemas.microsoft.com/office/2006/documentManagement/type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31</Year>
    <Doc_x0020_Status xmlns="d9d0f46b-f6a6-4db7-a277-b2edc3298236">3</Doc_x0020_Status>
    <Retention_x0020_Schedule xmlns="d9d0f46b-f6a6-4db7-a277-b2edc3298236">1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Props1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142345-C48E-4446-B345-BCA84079F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838D099-2BEE-488C-80B3-6947A2EDAFB5}">
  <ds:schemaRefs>
    <ds:schemaRef ds:uri="http://schemas.microsoft.com/office/2006/metadata/properties"/>
    <ds:schemaRef ds:uri="http://schemas.microsoft.com/office/infopath/2007/PartnerControls"/>
    <ds:schemaRef ds:uri="d9d0f46b-f6a6-4db7-a277-b2edc32982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105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Default Theme</vt:lpstr>
      <vt:lpstr>Custom Design</vt:lpstr>
      <vt:lpstr>PowerPoint Presentation</vt:lpstr>
      <vt:lpstr>PowerPoint Presentation</vt:lpstr>
    </vt:vector>
  </TitlesOfParts>
  <Manager/>
  <Company>Tommy Torres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Tomas Torres</dc:creator>
  <cp:keywords/>
  <dc:description/>
  <cp:lastModifiedBy>Maureen Lamplugh</cp:lastModifiedBy>
  <cp:revision>107</cp:revision>
  <dcterms:created xsi:type="dcterms:W3CDTF">2014-10-03T12:08:30Z</dcterms:created>
  <dcterms:modified xsi:type="dcterms:W3CDTF">2021-05-07T19:04:01Z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0x0101007EDFF2051E4E304A84E61DD9B9CEA93D002298FAF1B3CDDA4D892B47E2DBEFE2D9</vt:lpwstr>
  </property>
</Properties>
</file>