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4"/>
  </p:sldMasterIdLst>
  <p:notesMasterIdLst>
    <p:notesMasterId r:id="rId6"/>
  </p:notes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68" autoAdjust="0"/>
    <p:restoredTop sz="93093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672" y="102"/>
      </p:cViewPr>
      <p:guideLst>
        <p:guide orient="horz" pos="19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31955-9C68-4B01-8B59-D00714C61901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48DA9-255D-4021-9152-50E7A9D6F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85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70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67C6832-D478-A84D-8448-2C8BD924F03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78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p:hf hdr="0" ft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000" b="0" kern="1200" baseline="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457200" indent="-457200" algn="l" defTabSz="457200" rtl="0" eaLnBrk="1" latinLnBrk="0" hangingPunct="1">
        <a:spcBef>
          <a:spcPct val="20000"/>
        </a:spcBef>
        <a:buFontTx/>
        <a:buBlip>
          <a:blip r:embed="rId4"/>
        </a:buBlip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84012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DIA Color Theme 1">
      <a:dk1>
        <a:srgbClr val="404040"/>
      </a:dk1>
      <a:lt1>
        <a:srgbClr val="FFFFFF"/>
      </a:lt1>
      <a:dk2>
        <a:srgbClr val="FFFFFF"/>
      </a:dk2>
      <a:lt2>
        <a:srgbClr val="FFFFFF"/>
      </a:lt2>
      <a:accent1>
        <a:srgbClr val="799C4B"/>
      </a:accent1>
      <a:accent2>
        <a:srgbClr val="008CA1"/>
      </a:accent2>
      <a:accent3>
        <a:srgbClr val="A62C60"/>
      </a:accent3>
      <a:accent4>
        <a:srgbClr val="CB7E25"/>
      </a:accent4>
      <a:accent5>
        <a:srgbClr val="007665"/>
      </a:accent5>
      <a:accent6>
        <a:srgbClr val="1C5A7D"/>
      </a:accent6>
      <a:hlink>
        <a:srgbClr val="003D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IA Document" ma:contentTypeID="0x0101007EDFF2051E4E304A84E61DD9B9CEA93D002298FAF1B3CDDA4D892B47E2DBEFE2D9" ma:contentTypeVersion="3" ma:contentTypeDescription="Create a new document." ma:contentTypeScope="" ma:versionID="4dca7694885e06b15a968b6331fbf95b">
  <xsd:schema xmlns:xsd="http://www.w3.org/2001/XMLSchema" xmlns:p="http://schemas.microsoft.com/office/2006/metadata/properties" xmlns:ns2="d9d0f46b-f6a6-4db7-a277-b2edc3298236" targetNamespace="http://schemas.microsoft.com/office/2006/metadata/properties" ma:root="true" ma:fieldsID="5c3fe42d6d1fb4970bcb9482213d756f" ns2:_="">
    <xsd:import namespace="d9d0f46b-f6a6-4db7-a277-b2edc3298236"/>
    <xsd:element name="properties">
      <xsd:complexType>
        <xsd:sequence>
          <xsd:element name="documentManagement">
            <xsd:complexType>
              <xsd:all>
                <xsd:element ref="ns2:Year"/>
                <xsd:element ref="ns2:Content_x0020_Region"/>
                <xsd:element ref="ns2:Retention_x0020_Schedule"/>
                <xsd:element ref="ns2:Responsible_x0020_Office"/>
                <xsd:element ref="ns2:Doc_x0020_Status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d9d0f46b-f6a6-4db7-a277-b2edc3298236" elementFormDefault="qualified">
    <xsd:import namespace="http://schemas.microsoft.com/office/2006/documentManagement/types"/>
    <xsd:element name="Year" ma:index="8" ma:displayName="Year" ma:list="{090302be-5fa6-4807-8954-04f8be0b0748}" ma:internalName="Year" ma:showField="Title" ma:web="d9d0f46b-f6a6-4db7-a277-b2edc3298236">
      <xsd:simpleType>
        <xsd:restriction base="dms:Lookup"/>
      </xsd:simpleType>
    </xsd:element>
    <xsd:element name="Content_x0020_Region" ma:index="9" ma:displayName="Content Region" ma:list="{6f98ea51-7189-4b6a-a911-ad4d34d5dcf8}" ma:internalName="Content_x0020_Region" ma:showField="Title" ma:web="d9d0f46b-f6a6-4db7-a277-b2edc3298236">
      <xsd:simpleType>
        <xsd:restriction base="dms:Lookup"/>
      </xsd:simpleType>
    </xsd:element>
    <xsd:element name="Retention_x0020_Schedule" ma:index="10" ma:displayName="Retention Schedule" ma:list="{88ff0776-613d-4cb1-be01-79219c896d29}" ma:internalName="Retention_x0020_Schedule" ma:showField="Title" ma:web="d9d0f46b-f6a6-4db7-a277-b2edc3298236">
      <xsd:simpleType>
        <xsd:restriction base="dms:Lookup"/>
      </xsd:simpleType>
    </xsd:element>
    <xsd:element name="Responsible_x0020_Office" ma:index="11" ma:displayName="Responsible Office" ma:list="{f4bb6a4e-f6fb-4236-8cef-05f09eb91670}" ma:internalName="Responsible_x0020_Office" ma:showField="Title" ma:web="d9d0f46b-f6a6-4db7-a277-b2edc3298236">
      <xsd:simpleType>
        <xsd:restriction base="dms:Lookup"/>
      </xsd:simpleType>
    </xsd:element>
    <xsd:element name="Doc_x0020_Status" ma:index="12" ma:displayName="Status" ma:list="{9c958115-5b88-40e9-a53f-abb8ad925efc}" ma:internalName="Doc_x0020_Status" ma:readOnly="false" ma:showField="Title" ma:web="d9d0f46b-f6a6-4db7-a277-b2edc3298236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d9d0f46b-f6a6-4db7-a277-b2edc3298236">31</Year>
    <Doc_x0020_Status xmlns="d9d0f46b-f6a6-4db7-a277-b2edc3298236">3</Doc_x0020_Status>
    <Retention_x0020_Schedule xmlns="d9d0f46b-f6a6-4db7-a277-b2edc3298236">1</Retention_x0020_Schedule>
    <Content_x0020_Region xmlns="d9d0f46b-f6a6-4db7-a277-b2edc3298236">6</Content_x0020_Region>
    <Responsible_x0020_Office xmlns="d9d0f46b-f6a6-4db7-a277-b2edc3298236">3</Responsible_x0020_Office>
  </documentManagement>
</p:properties>
</file>

<file path=customXml/itemProps1.xml><?xml version="1.0" encoding="utf-8"?>
<ds:datastoreItem xmlns:ds="http://schemas.openxmlformats.org/officeDocument/2006/customXml" ds:itemID="{FE142345-C48E-4446-B345-BCA84079F5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d0f46b-f6a6-4db7-a277-b2edc3298236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DD6B813-4D67-4F41-901E-EE278B8CA0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38D099-2BEE-488C-80B3-6947A2EDAFB5}">
  <ds:schemaRefs>
    <ds:schemaRef ds:uri="http://schemas.microsoft.com/office/2006/metadata/properties"/>
    <ds:schemaRef ds:uri="http://schemas.microsoft.com/office/infopath/2007/PartnerControls"/>
    <ds:schemaRef ds:uri="d9d0f46b-f6a6-4db7-a277-b2edc329823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Theme</vt:lpstr>
      <vt:lpstr>PowerPoint Presentation</vt:lpstr>
    </vt:vector>
  </TitlesOfParts>
  <Company>Tommy Torres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Tomas Torres</dc:creator>
  <cp:lastModifiedBy>Maureen Lamplugh</cp:lastModifiedBy>
  <cp:revision>97</cp:revision>
  <dcterms:created xsi:type="dcterms:W3CDTF">2014-10-03T12:08:30Z</dcterms:created>
  <dcterms:modified xsi:type="dcterms:W3CDTF">2021-05-04T20:03:51Z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0x0101007EDFF2051E4E304A84E61DD9B9CEA93D002298FAF1B3CDDA4D892B47E2DBEFE2D9</vt:lpwstr>
  </property>
</Properties>
</file>