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396B"/>
    <a:srgbClr val="008CA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3" autoAdjust="0"/>
    <p:restoredTop sz="89537" autoAdjust="0"/>
  </p:normalViewPr>
  <p:slideViewPr>
    <p:cSldViewPr snapToGrid="0" snapToObjects="1" showGuides="1">
      <p:cViewPr varScale="1">
        <p:scale>
          <a:sx n="77" d="100"/>
          <a:sy n="77" d="100"/>
        </p:scale>
        <p:origin x="758" y="53"/>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4/30/2020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C890B6-D03B-E44A-B47B-BEC3B7B9688D}"/>
              </a:ext>
            </a:extLst>
          </p:cNvPr>
          <p:cNvPicPr>
            <a:picLocks noChangeAspect="1"/>
          </p:cNvPicPr>
          <p:nvPr userDrawn="1"/>
        </p:nvPicPr>
        <p:blipFill>
          <a:blip r:embed="rId2"/>
          <a:stretch>
            <a:fillRect/>
          </a:stretch>
        </p:blipFill>
        <p:spPr>
          <a:xfrm>
            <a:off x="0" y="0"/>
            <a:ext cx="12182140" cy="6858000"/>
          </a:xfrm>
          <a:prstGeom prst="rect">
            <a:avLst/>
          </a:prstGeom>
        </p:spPr>
      </p:pic>
      <p:sp>
        <p:nvSpPr>
          <p:cNvPr id="13" name="Subtitle 2"/>
          <p:cNvSpPr>
            <a:spLocks noGrp="1"/>
          </p:cNvSpPr>
          <p:nvPr>
            <p:ph type="subTitle" idx="1" hasCustomPrompt="1"/>
          </p:nvPr>
        </p:nvSpPr>
        <p:spPr>
          <a:xfrm>
            <a:off x="359835" y="4216078"/>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lvl1pPr>
              <a:defRPr>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EFDDC9B-656F-8E4F-861F-293A283FD0AE}"/>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694575"/>
            <a:ext cx="11363503" cy="2133601"/>
          </a:xfrm>
        </p:spPr>
        <p:txBody>
          <a:bodyPr>
            <a:normAutofit fontScale="90000"/>
          </a:bodyPr>
          <a:lstStyle/>
          <a:p>
            <a:pPr>
              <a:lnSpc>
                <a:spcPct val="100000"/>
              </a:lnSpc>
            </a:pPr>
            <a:r>
              <a:rPr lang="en-CA" dirty="0">
                <a:solidFill>
                  <a:schemeClr val="accent1"/>
                </a:solidFill>
              </a:rPr>
              <a:t>1 Topic Title         First slide</a:t>
            </a:r>
            <a:br>
              <a:rPr lang="en-CA" dirty="0">
                <a:solidFill>
                  <a:schemeClr val="accent1"/>
                </a:solidFill>
              </a:rPr>
            </a:br>
            <a:r>
              <a:rPr lang="en-CA" dirty="0">
                <a:solidFill>
                  <a:schemeClr val="accent1"/>
                </a:solidFill>
              </a:rPr>
              <a:t>2 line</a:t>
            </a:r>
            <a:br>
              <a:rPr lang="en-CA" dirty="0">
                <a:solidFill>
                  <a:schemeClr val="accent1"/>
                </a:solidFill>
              </a:rPr>
            </a:br>
            <a:r>
              <a:rPr lang="en-CA" dirty="0">
                <a:solidFill>
                  <a:schemeClr val="accent1"/>
                </a:solidFill>
              </a:rPr>
              <a:t>3 line</a:t>
            </a:r>
            <a:br>
              <a:rPr lang="en-CA" dirty="0">
                <a:solidFill>
                  <a:schemeClr val="accent1"/>
                </a:solidFill>
              </a:rPr>
            </a:br>
            <a:r>
              <a:rPr lang="en-CA" dirty="0">
                <a:solidFill>
                  <a:schemeClr val="accent1"/>
                </a:solidFill>
              </a:rPr>
              <a:t>4 line</a:t>
            </a:r>
            <a:endParaRPr lang="en-US" dirty="0">
              <a:solidFill>
                <a:schemeClr val="accent1"/>
              </a:solidFill>
            </a:endParaRPr>
          </a:p>
        </p:txBody>
      </p:sp>
      <p:sp>
        <p:nvSpPr>
          <p:cNvPr id="3" name="Subtitle 2"/>
          <p:cNvSpPr>
            <a:spLocks noGrp="1"/>
          </p:cNvSpPr>
          <p:nvPr>
            <p:ph type="subTitle" idx="1"/>
          </p:nvPr>
        </p:nvSpPr>
        <p:spPr>
          <a:xfrm>
            <a:off x="337257" y="4021567"/>
            <a:ext cx="7564965" cy="1923934"/>
          </a:xfrm>
        </p:spPr>
        <p:txBody>
          <a:bodyPr/>
          <a:lstStyle/>
          <a:p>
            <a:r>
              <a:rPr lang="en-US" b="1" dirty="0"/>
              <a:t>Presenter Name </a:t>
            </a:r>
          </a:p>
          <a:p>
            <a:r>
              <a:rPr lang="en-US" dirty="0"/>
              <a:t>Title</a:t>
            </a:r>
          </a:p>
          <a:p>
            <a:r>
              <a:rPr lang="en-US" dirty="0"/>
              <a:t>Organization</a:t>
            </a:r>
          </a:p>
        </p:txBody>
      </p:sp>
      <p:pic>
        <p:nvPicPr>
          <p:cNvPr id="4" name="Picture 3" descr="Twitter_logo_blue.png"/>
          <p:cNvPicPr>
            <a:picLocks noChangeAspect="1"/>
          </p:cNvPicPr>
          <p:nvPr/>
        </p:nvPicPr>
        <p:blipFill>
          <a:blip r:embed="rId3" cstate="print"/>
          <a:stretch>
            <a:fillRect/>
          </a:stretch>
        </p:blipFill>
        <p:spPr>
          <a:xfrm>
            <a:off x="11098747" y="4036494"/>
            <a:ext cx="618239" cy="457201"/>
          </a:xfrm>
          <a:prstGeom prst="rect">
            <a:avLst/>
          </a:prstGeom>
        </p:spPr>
      </p:pic>
      <p:sp>
        <p:nvSpPr>
          <p:cNvPr id="5" name="Subtitle 2"/>
          <p:cNvSpPr txBox="1">
            <a:spLocks/>
          </p:cNvSpPr>
          <p:nvPr/>
        </p:nvSpPr>
        <p:spPr bwMode="auto">
          <a:xfrm>
            <a:off x="6657979" y="4045078"/>
            <a:ext cx="4281367" cy="4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Tx/>
              <a:buNone/>
              <a:defRPr sz="3200" b="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algn="r"/>
            <a:r>
              <a:rPr lang="en-US" sz="2000" i="1" kern="0" dirty="0">
                <a:solidFill>
                  <a:srgbClr val="20596D"/>
                </a:solidFill>
              </a:rPr>
              <a:t>Insert Twitter Handle here</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lnSpcReduction="100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D30B606-A352-1C44-85D1-852CE6BA4CF6}"/>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092529"/>
            <a:ext cx="10208964" cy="5130140"/>
          </a:xfrm>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r>
              <a:rPr lang="en-CA" i="1" dirty="0">
                <a:solidFill>
                  <a:schemeClr val="tx1">
                    <a:lumMod val="75000"/>
                    <a:lumOff val="25000"/>
                  </a:schemeClr>
                </a:solidFill>
              </a:rPr>
              <a:t>Join the conversation #DIA2020</a:t>
            </a:r>
            <a:endParaRPr lang="en-US" dirty="0"/>
          </a:p>
        </p:txBody>
      </p:sp>
      <p:sp>
        <p:nvSpPr>
          <p:cNvPr id="3" name="Title 2"/>
          <p:cNvSpPr>
            <a:spLocks noGrp="1"/>
          </p:cNvSpPr>
          <p:nvPr>
            <p:ph type="title"/>
          </p:nvPr>
        </p:nvSpPr>
        <p:spPr/>
        <p:txBody>
          <a:bodyPr/>
          <a:lstStyle/>
          <a:p>
            <a:r>
              <a:rPr lang="en-US" dirty="0">
                <a:solidFill>
                  <a:schemeClr val="accent1"/>
                </a:solidFill>
              </a:rPr>
              <a:t>Thank You</a:t>
            </a:r>
          </a:p>
        </p:txBody>
      </p:sp>
      <p:pic>
        <p:nvPicPr>
          <p:cNvPr id="5" name="Picture 4" descr="Twitter_logo_blue.png"/>
          <p:cNvPicPr>
            <a:picLocks noChangeAspect="1"/>
          </p:cNvPicPr>
          <p:nvPr/>
        </p:nvPicPr>
        <p:blipFill>
          <a:blip r:embed="rId3" cstate="print"/>
          <a:stretch>
            <a:fillRect/>
          </a:stretch>
        </p:blipFill>
        <p:spPr>
          <a:xfrm>
            <a:off x="4963177" y="4010374"/>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8D099-2BEE-488C-80B3-6947A2EDAFB5}">
  <ds:schemaRefs>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documentManagement/types"/>
    <ds:schemaRef ds:uri="d9d0f46b-f6a6-4db7-a277-b2edc3298236"/>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3.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1561</TotalTime>
  <Words>231</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Meredith Kaganovskiy</cp:lastModifiedBy>
  <cp:revision>154</cp:revision>
  <dcterms:created xsi:type="dcterms:W3CDTF">2014-10-03T12:08:30Z</dcterms:created>
  <dcterms:modified xsi:type="dcterms:W3CDTF">2020-04-30T15:15:36Z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