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396B"/>
    <a:srgbClr val="008CA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3" autoAdjust="0"/>
    <p:restoredTop sz="89537" autoAdjust="0"/>
  </p:normalViewPr>
  <p:slideViewPr>
    <p:cSldViewPr snapToGrid="0" snapToObjects="1" showGuides="1">
      <p:cViewPr varScale="1">
        <p:scale>
          <a:sx n="77" d="100"/>
          <a:sy n="77" d="100"/>
        </p:scale>
        <p:origin x="758" y="53"/>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4/30/2020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C890B6-D03B-E44A-B47B-BEC3B7B9688D}"/>
              </a:ext>
            </a:extLst>
          </p:cNvPr>
          <p:cNvPicPr>
            <a:picLocks noChangeAspect="1"/>
          </p:cNvPicPr>
          <p:nvPr userDrawn="1"/>
        </p:nvPicPr>
        <p:blipFill>
          <a:blip r:embed="rId2"/>
          <a:stretch>
            <a:fillRect/>
          </a:stretch>
        </p:blipFill>
        <p:spPr>
          <a:xfrm>
            <a:off x="0" y="0"/>
            <a:ext cx="12182140" cy="6858000"/>
          </a:xfrm>
          <a:prstGeom prst="rect">
            <a:avLst/>
          </a:prstGeom>
        </p:spPr>
      </p:pic>
      <p:sp>
        <p:nvSpPr>
          <p:cNvPr id="13" name="Subtitle 2"/>
          <p:cNvSpPr>
            <a:spLocks noGrp="1"/>
          </p:cNvSpPr>
          <p:nvPr>
            <p:ph type="subTitle" idx="1" hasCustomPrompt="1"/>
          </p:nvPr>
        </p:nvSpPr>
        <p:spPr>
          <a:xfrm>
            <a:off x="359835" y="4216078"/>
            <a:ext cx="7564965" cy="1923934"/>
          </a:xfrm>
        </p:spPr>
        <p:txBody>
          <a:bodyPr>
            <a:normAutofit/>
          </a:bodyPr>
          <a:lstStyle>
            <a:lvl1pPr marL="0" indent="0">
              <a:buNone/>
              <a:defRPr/>
            </a:lvl1pPr>
          </a:lstStyle>
          <a:p>
            <a:r>
              <a:rPr lang="en-US" b="1" dirty="0"/>
              <a:t>Presenter Name </a:t>
            </a:r>
          </a:p>
          <a:p>
            <a:r>
              <a:rPr lang="en-US" sz="2800" dirty="0"/>
              <a:t>Title</a:t>
            </a:r>
          </a:p>
          <a:p>
            <a:r>
              <a:rPr lang="en-US" sz="2800"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EFDDC9B-656F-8E4F-861F-293A283FD0AE}"/>
              </a:ext>
            </a:extLst>
          </p:cNvPr>
          <p:cNvPicPr>
            <a:picLocks noChangeAspect="1"/>
          </p:cNvPicPr>
          <p:nvPr userDrawn="1"/>
        </p:nvPicPr>
        <p:blipFill>
          <a:blip r:embed="rId7"/>
          <a:stretch>
            <a:fillRect/>
          </a:stretch>
        </p:blipFill>
        <p:spPr>
          <a:xfrm>
            <a:off x="0" y="0"/>
            <a:ext cx="12192000" cy="6858000"/>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chemeClr val="accent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0905" y="1694575"/>
            <a:ext cx="11363503" cy="2133601"/>
          </a:xfrm>
        </p:spPr>
        <p:txBody>
          <a:bodyPr>
            <a:normAutofit fontScale="90000"/>
          </a:bodyPr>
          <a:lstStyle/>
          <a:p>
            <a:pPr>
              <a:lnSpc>
                <a:spcPct val="100000"/>
              </a:lnSpc>
            </a:pPr>
            <a:r>
              <a:rPr lang="en-CA" dirty="0">
                <a:solidFill>
                  <a:schemeClr val="accent1"/>
                </a:solidFill>
              </a:rPr>
              <a:t>1 Topic Title         First slide</a:t>
            </a:r>
            <a:br>
              <a:rPr lang="en-CA" dirty="0">
                <a:solidFill>
                  <a:schemeClr val="accent1"/>
                </a:solidFill>
              </a:rPr>
            </a:br>
            <a:r>
              <a:rPr lang="en-CA" dirty="0">
                <a:solidFill>
                  <a:schemeClr val="accent1"/>
                </a:solidFill>
              </a:rPr>
              <a:t>2 line</a:t>
            </a:r>
            <a:br>
              <a:rPr lang="en-CA" dirty="0">
                <a:solidFill>
                  <a:schemeClr val="accent1"/>
                </a:solidFill>
              </a:rPr>
            </a:br>
            <a:r>
              <a:rPr lang="en-CA" dirty="0">
                <a:solidFill>
                  <a:schemeClr val="accent1"/>
                </a:solidFill>
              </a:rPr>
              <a:t>3 line</a:t>
            </a:r>
            <a:br>
              <a:rPr lang="en-CA" dirty="0">
                <a:solidFill>
                  <a:schemeClr val="accent1"/>
                </a:solidFill>
              </a:rPr>
            </a:br>
            <a:r>
              <a:rPr lang="en-CA" dirty="0">
                <a:solidFill>
                  <a:schemeClr val="accent1"/>
                </a:solidFill>
              </a:rPr>
              <a:t>4 line</a:t>
            </a:r>
            <a:endParaRPr lang="en-US" dirty="0">
              <a:solidFill>
                <a:schemeClr val="accent1"/>
              </a:solidFill>
            </a:endParaRPr>
          </a:p>
        </p:txBody>
      </p:sp>
      <p:sp>
        <p:nvSpPr>
          <p:cNvPr id="3" name="Subtitle 2"/>
          <p:cNvSpPr>
            <a:spLocks noGrp="1"/>
          </p:cNvSpPr>
          <p:nvPr>
            <p:ph type="subTitle" idx="1"/>
          </p:nvPr>
        </p:nvSpPr>
        <p:spPr>
          <a:xfrm>
            <a:off x="337257" y="4021567"/>
            <a:ext cx="7564965" cy="1923934"/>
          </a:xfrm>
        </p:spPr>
        <p:txBody>
          <a:bodyPr/>
          <a:lstStyle/>
          <a:p>
            <a:r>
              <a:rPr lang="en-US" b="1" dirty="0"/>
              <a:t>Presenter Name </a:t>
            </a:r>
          </a:p>
          <a:p>
            <a:r>
              <a:rPr lang="en-US" dirty="0"/>
              <a:t>Title</a:t>
            </a:r>
          </a:p>
          <a:p>
            <a:r>
              <a:rPr lang="en-US" dirty="0"/>
              <a:t>Organization</a:t>
            </a:r>
          </a:p>
        </p:txBody>
      </p:sp>
      <p:pic>
        <p:nvPicPr>
          <p:cNvPr id="4" name="Picture 3" descr="Twitter_logo_blue.png"/>
          <p:cNvPicPr>
            <a:picLocks noChangeAspect="1"/>
          </p:cNvPicPr>
          <p:nvPr/>
        </p:nvPicPr>
        <p:blipFill>
          <a:blip r:embed="rId3" cstate="print"/>
          <a:stretch>
            <a:fillRect/>
          </a:stretch>
        </p:blipFill>
        <p:spPr>
          <a:xfrm>
            <a:off x="11098747" y="4036494"/>
            <a:ext cx="618239" cy="457201"/>
          </a:xfrm>
          <a:prstGeom prst="rect">
            <a:avLst/>
          </a:prstGeom>
        </p:spPr>
      </p:pic>
      <p:sp>
        <p:nvSpPr>
          <p:cNvPr id="5" name="Subtitle 2"/>
          <p:cNvSpPr txBox="1">
            <a:spLocks/>
          </p:cNvSpPr>
          <p:nvPr/>
        </p:nvSpPr>
        <p:spPr bwMode="auto">
          <a:xfrm>
            <a:off x="6657979" y="4045078"/>
            <a:ext cx="4281367" cy="49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Tx/>
              <a:buNone/>
              <a:defRPr sz="3200" b="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a:lstStyle>
          <a:p>
            <a:pPr algn="r"/>
            <a:r>
              <a:rPr lang="en-US" sz="2000" i="1" kern="0" dirty="0">
                <a:solidFill>
                  <a:srgbClr val="20596D"/>
                </a:solidFill>
              </a:rPr>
              <a:t>Insert Twitter Handle here</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lnSpcReduction="100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spcBef>
                <a:spcPts val="1800"/>
              </a:spcBef>
            </a:pPr>
            <a:r>
              <a:rPr lang="en-CA" dirty="0"/>
              <a:t>These PowerPoint slides are the intellectual property of the individual presenter and are protected under the copyright laws of the United States of America and other countries.  Used by permission.  All rights reserved. Drug Information Association, Drug Information Association Inc., DIA and DIA logo are registered trademarks.  All other trademarks are the property of their respective owners.</a:t>
            </a:r>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D30B606-A352-1C44-85D1-852CE6BA4CF6}"/>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092529"/>
            <a:ext cx="10208964" cy="5130140"/>
          </a:xfrm>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r>
              <a:rPr lang="en-CA" i="1" dirty="0">
                <a:solidFill>
                  <a:schemeClr val="tx1">
                    <a:lumMod val="75000"/>
                    <a:lumOff val="25000"/>
                  </a:schemeClr>
                </a:solidFill>
              </a:rPr>
              <a:t>Join the conversation #DIA2020</a:t>
            </a:r>
            <a:endParaRPr lang="en-US" dirty="0"/>
          </a:p>
        </p:txBody>
      </p:sp>
      <p:sp>
        <p:nvSpPr>
          <p:cNvPr id="3" name="Title 2"/>
          <p:cNvSpPr>
            <a:spLocks noGrp="1"/>
          </p:cNvSpPr>
          <p:nvPr>
            <p:ph type="title"/>
          </p:nvPr>
        </p:nvSpPr>
        <p:spPr/>
        <p:txBody>
          <a:bodyPr/>
          <a:lstStyle/>
          <a:p>
            <a:r>
              <a:rPr lang="en-US" dirty="0">
                <a:solidFill>
                  <a:schemeClr val="accent1"/>
                </a:solidFill>
              </a:rPr>
              <a:t>Thank You</a:t>
            </a:r>
          </a:p>
        </p:txBody>
      </p:sp>
      <p:pic>
        <p:nvPicPr>
          <p:cNvPr id="5" name="Picture 4" descr="Twitter_logo_blue.png"/>
          <p:cNvPicPr>
            <a:picLocks noChangeAspect="1"/>
          </p:cNvPicPr>
          <p:nvPr/>
        </p:nvPicPr>
        <p:blipFill>
          <a:blip r:embed="rId3" cstate="print"/>
          <a:stretch>
            <a:fillRect/>
          </a:stretch>
        </p:blipFill>
        <p:spPr>
          <a:xfrm>
            <a:off x="4963177" y="4010374"/>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38D099-2BEE-488C-80B3-6947A2EDAFB5}">
  <ds:schemaRefs>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http://schemas.microsoft.com/office/2006/documentManagement/types"/>
    <ds:schemaRef ds:uri="d9d0f46b-f6a6-4db7-a277-b2edc3298236"/>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3.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1561</TotalTime>
  <Words>231</Words>
  <Application>Microsoft Office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Meredith Kaganovskiy</cp:lastModifiedBy>
  <cp:revision>154</cp:revision>
  <dcterms:created xsi:type="dcterms:W3CDTF">2014-10-03T12:08:30Z</dcterms:created>
  <dcterms:modified xsi:type="dcterms:W3CDTF">2020-04-30T15:15:36Z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