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396B"/>
    <a:srgbClr val="008CA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6" autoAdjust="0"/>
    <p:restoredTop sz="89565" autoAdjust="0"/>
  </p:normalViewPr>
  <p:slideViewPr>
    <p:cSldViewPr snapToGrid="0" snapToObjects="1" showGuides="1">
      <p:cViewPr varScale="1">
        <p:scale>
          <a:sx n="63" d="100"/>
          <a:sy n="63" d="100"/>
        </p:scale>
        <p:origin x="1037" y="58"/>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4/26/2019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0" y="0"/>
            <a:ext cx="12209478" cy="6867831"/>
          </a:xfrm>
          <a:prstGeom prst="rect">
            <a:avLst/>
          </a:prstGeom>
        </p:spPr>
      </p:pic>
      <p:sp>
        <p:nvSpPr>
          <p:cNvPr id="10" name="Title 1"/>
          <p:cNvSpPr>
            <a:spLocks noGrp="1"/>
          </p:cNvSpPr>
          <p:nvPr>
            <p:ph type="ctrTitle" hasCustomPrompt="1"/>
          </p:nvPr>
        </p:nvSpPr>
        <p:spPr>
          <a:xfrm>
            <a:off x="353483" y="1681329"/>
            <a:ext cx="11363503" cy="2133601"/>
          </a:xfrm>
        </p:spPr>
        <p:txBody>
          <a:bodyPr>
            <a:normAutofit fontScale="90000"/>
          </a:bodyPr>
          <a:lstStyle>
            <a:lvl1pPr>
              <a:defRPr>
                <a:solidFill>
                  <a:srgbClr val="008CA1"/>
                </a:solidFill>
              </a:defRPr>
            </a:lvl1pPr>
          </a:lstStyle>
          <a:p>
            <a:r>
              <a:rPr lang="en-CA" dirty="0">
                <a:solidFill>
                  <a:srgbClr val="AE396B"/>
                </a:solidFill>
              </a:rPr>
              <a:t>1 Session Title</a:t>
            </a:r>
            <a:br>
              <a:rPr lang="en-CA" dirty="0">
                <a:solidFill>
                  <a:srgbClr val="AE396B"/>
                </a:solidFill>
              </a:rPr>
            </a:br>
            <a:r>
              <a:rPr lang="en-CA" dirty="0">
                <a:solidFill>
                  <a:srgbClr val="AE396B"/>
                </a:solidFill>
              </a:rPr>
              <a:t>2 line</a:t>
            </a:r>
            <a:br>
              <a:rPr lang="en-CA" dirty="0">
                <a:solidFill>
                  <a:srgbClr val="AE396B"/>
                </a:solidFill>
              </a:rPr>
            </a:br>
            <a:r>
              <a:rPr lang="en-CA" dirty="0">
                <a:solidFill>
                  <a:srgbClr val="AE396B"/>
                </a:solidFill>
              </a:rPr>
              <a:t>3 line</a:t>
            </a:r>
            <a:br>
              <a:rPr lang="en-CA" dirty="0">
                <a:solidFill>
                  <a:srgbClr val="AE396B"/>
                </a:solidFill>
              </a:rPr>
            </a:br>
            <a:r>
              <a:rPr lang="en-CA" dirty="0">
                <a:solidFill>
                  <a:srgbClr val="AE396B"/>
                </a:solidFill>
              </a:rPr>
              <a:t>4 line</a:t>
            </a:r>
          </a:p>
        </p:txBody>
      </p:sp>
      <p:sp>
        <p:nvSpPr>
          <p:cNvPr id="13" name="Subtitle 2"/>
          <p:cNvSpPr>
            <a:spLocks noGrp="1"/>
          </p:cNvSpPr>
          <p:nvPr>
            <p:ph type="subTitle" idx="1" hasCustomPrompt="1"/>
          </p:nvPr>
        </p:nvSpPr>
        <p:spPr>
          <a:xfrm>
            <a:off x="359835" y="4216078"/>
            <a:ext cx="7564965" cy="1923934"/>
          </a:xfrm>
        </p:spPr>
        <p:txBody>
          <a:bodyPr>
            <a:normAutofit/>
          </a:bodyPr>
          <a:lstStyle>
            <a:lvl1pPr marL="0" indent="0">
              <a:buNone/>
              <a:defRPr/>
            </a:lvl1pPr>
          </a:lstStyle>
          <a:p>
            <a:r>
              <a:rPr lang="en-US" b="1" dirty="0"/>
              <a:t>Presenter Name </a:t>
            </a:r>
          </a:p>
          <a:p>
            <a:r>
              <a:rPr lang="en-US" sz="2800" dirty="0"/>
              <a:t>Title</a:t>
            </a:r>
          </a:p>
          <a:p>
            <a:r>
              <a:rPr lang="en-US" sz="2800" dirty="0"/>
              <a:t>Organization</a:t>
            </a:r>
          </a:p>
        </p:txBody>
      </p:sp>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rgbClr val="AE396B"/>
                </a:solidFill>
              </a:defRPr>
            </a:lvl1p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lvl1pPr>
              <a:defRPr>
                <a:solidFill>
                  <a:srgbClr val="AE396B"/>
                </a:solidFill>
              </a:defRPr>
            </a:lvl1p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lvl1pPr>
              <a:defRPr>
                <a:solidFill>
                  <a:srgbClr val="AE396B"/>
                </a:solidFill>
              </a:defRPr>
            </a:lvl1p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lvl1pPr>
              <a:defRPr>
                <a:solidFill>
                  <a:srgbClr val="AE396B"/>
                </a:solidFill>
              </a:defRPr>
            </a:lvl1p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7"/>
          <a:stretch>
            <a:fillRect/>
          </a:stretch>
        </p:blipFill>
        <p:spPr>
          <a:xfrm>
            <a:off x="11268" y="-1044"/>
            <a:ext cx="12193854" cy="6859043"/>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rgbClr val="AE396B"/>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0905" y="1694575"/>
            <a:ext cx="11363503" cy="2133601"/>
          </a:xfrm>
        </p:spPr>
        <p:txBody>
          <a:bodyPr>
            <a:normAutofit fontScale="90000"/>
          </a:bodyPr>
          <a:lstStyle/>
          <a:p>
            <a:pPr>
              <a:lnSpc>
                <a:spcPct val="100000"/>
              </a:lnSpc>
            </a:pPr>
            <a:r>
              <a:rPr lang="en-CA" dirty="0">
                <a:solidFill>
                  <a:srgbClr val="008CA1"/>
                </a:solidFill>
              </a:rPr>
              <a:t>1 Topic Title         First slide</a:t>
            </a:r>
            <a:br>
              <a:rPr lang="en-CA" dirty="0">
                <a:solidFill>
                  <a:srgbClr val="008CA1"/>
                </a:solidFill>
              </a:rPr>
            </a:br>
            <a:r>
              <a:rPr lang="en-CA" dirty="0">
                <a:solidFill>
                  <a:srgbClr val="008CA1"/>
                </a:solidFill>
              </a:rPr>
              <a:t>2 line</a:t>
            </a:r>
            <a:br>
              <a:rPr lang="en-CA" dirty="0">
                <a:solidFill>
                  <a:srgbClr val="008CA1"/>
                </a:solidFill>
              </a:rPr>
            </a:br>
            <a:r>
              <a:rPr lang="en-CA" dirty="0">
                <a:solidFill>
                  <a:srgbClr val="008CA1"/>
                </a:solidFill>
              </a:rPr>
              <a:t>3 line</a:t>
            </a:r>
            <a:br>
              <a:rPr lang="en-CA" dirty="0">
                <a:solidFill>
                  <a:srgbClr val="008CA1"/>
                </a:solidFill>
              </a:rPr>
            </a:br>
            <a:r>
              <a:rPr lang="en-CA" dirty="0">
                <a:solidFill>
                  <a:srgbClr val="008CA1"/>
                </a:solidFill>
              </a:rPr>
              <a:t>4 line</a:t>
            </a:r>
            <a:endParaRPr lang="en-US" dirty="0">
              <a:solidFill>
                <a:srgbClr val="008CA1"/>
              </a:solidFill>
            </a:endParaRPr>
          </a:p>
        </p:txBody>
      </p:sp>
      <p:sp>
        <p:nvSpPr>
          <p:cNvPr id="3" name="Subtitle 2"/>
          <p:cNvSpPr>
            <a:spLocks noGrp="1"/>
          </p:cNvSpPr>
          <p:nvPr>
            <p:ph type="subTitle" idx="1"/>
          </p:nvPr>
        </p:nvSpPr>
        <p:spPr>
          <a:xfrm>
            <a:off x="337257" y="4021567"/>
            <a:ext cx="7564965" cy="1923934"/>
          </a:xfrm>
        </p:spPr>
        <p:txBody>
          <a:bodyPr/>
          <a:lstStyle/>
          <a:p>
            <a:r>
              <a:rPr lang="en-US" b="1" dirty="0"/>
              <a:t>Presenter Name </a:t>
            </a:r>
          </a:p>
          <a:p>
            <a:r>
              <a:rPr lang="en-US" dirty="0"/>
              <a:t>Title</a:t>
            </a:r>
          </a:p>
          <a:p>
            <a:r>
              <a:rPr lang="en-US" dirty="0"/>
              <a:t>Organization</a:t>
            </a:r>
          </a:p>
        </p:txBody>
      </p:sp>
      <p:pic>
        <p:nvPicPr>
          <p:cNvPr id="4" name="Picture 3" descr="Twitter_logo_blue.png"/>
          <p:cNvPicPr>
            <a:picLocks noChangeAspect="1"/>
          </p:cNvPicPr>
          <p:nvPr/>
        </p:nvPicPr>
        <p:blipFill>
          <a:blip r:embed="rId3" cstate="print"/>
          <a:stretch>
            <a:fillRect/>
          </a:stretch>
        </p:blipFill>
        <p:spPr>
          <a:xfrm>
            <a:off x="11098747" y="4036494"/>
            <a:ext cx="618239" cy="457201"/>
          </a:xfrm>
          <a:prstGeom prst="rect">
            <a:avLst/>
          </a:prstGeom>
        </p:spPr>
      </p:pic>
      <p:sp>
        <p:nvSpPr>
          <p:cNvPr id="5" name="Subtitle 2"/>
          <p:cNvSpPr txBox="1">
            <a:spLocks/>
          </p:cNvSpPr>
          <p:nvPr/>
        </p:nvSpPr>
        <p:spPr bwMode="auto">
          <a:xfrm>
            <a:off x="6657979" y="4045078"/>
            <a:ext cx="4281367" cy="493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ct val="20000"/>
              </a:spcBef>
              <a:spcAft>
                <a:spcPct val="0"/>
              </a:spcAft>
              <a:buFontTx/>
              <a:buNone/>
              <a:defRPr sz="3200" b="0">
                <a:solidFill>
                  <a:srgbClr val="FFFFFF"/>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rgbClr val="003366"/>
                </a:solidFill>
                <a:latin typeface="+mn-lt"/>
              </a:defRPr>
            </a:lvl6pPr>
            <a:lvl7pPr marL="2971800" indent="-228600" algn="l" rtl="0" fontAlgn="base">
              <a:spcBef>
                <a:spcPct val="20000"/>
              </a:spcBef>
              <a:spcAft>
                <a:spcPct val="0"/>
              </a:spcAft>
              <a:buChar char="»"/>
              <a:defRPr sz="2000">
                <a:solidFill>
                  <a:srgbClr val="003366"/>
                </a:solidFill>
                <a:latin typeface="+mn-lt"/>
              </a:defRPr>
            </a:lvl7pPr>
            <a:lvl8pPr marL="3429000" indent="-228600" algn="l" rtl="0" fontAlgn="base">
              <a:spcBef>
                <a:spcPct val="20000"/>
              </a:spcBef>
              <a:spcAft>
                <a:spcPct val="0"/>
              </a:spcAft>
              <a:buChar char="»"/>
              <a:defRPr sz="2000">
                <a:solidFill>
                  <a:srgbClr val="003366"/>
                </a:solidFill>
                <a:latin typeface="+mn-lt"/>
              </a:defRPr>
            </a:lvl8pPr>
            <a:lvl9pPr marL="3886200" indent="-228600" algn="l" rtl="0" fontAlgn="base">
              <a:spcBef>
                <a:spcPct val="20000"/>
              </a:spcBef>
              <a:spcAft>
                <a:spcPct val="0"/>
              </a:spcAft>
              <a:buChar char="»"/>
              <a:defRPr sz="2000">
                <a:solidFill>
                  <a:srgbClr val="003366"/>
                </a:solidFill>
                <a:latin typeface="+mn-lt"/>
              </a:defRPr>
            </a:lvl9pPr>
          </a:lstStyle>
          <a:p>
            <a:pPr algn="r"/>
            <a:r>
              <a:rPr lang="en-US" sz="2000" i="1" kern="0" dirty="0">
                <a:solidFill>
                  <a:srgbClr val="20596D"/>
                </a:solidFill>
              </a:rPr>
              <a:t>Insert Twitter Handle here</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lnSpcReduction="100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pPr>
              <a:spcBef>
                <a:spcPts val="1800"/>
              </a:spcBef>
            </a:pPr>
            <a:r>
              <a:rPr lang="en-CA" dirty="0"/>
              <a:t>These PowerPoint slides are the intellectual property of the individual presenter and are protected under the copyright laws of the United States of America and other countries.  Used by permission.  All rights reserved. Drug Information Association, Drug Information Association Inc., DIA and DIA logo are registered trademarks.  All other trademarks are the property of their respective owners.</a:t>
            </a:r>
          </a:p>
          <a:p>
            <a:pPr marL="0" indent="0">
              <a:buNone/>
            </a:pPr>
            <a:endParaRPr lang="en-US" dirty="0"/>
          </a:p>
        </p:txBody>
      </p:sp>
      <p:sp>
        <p:nvSpPr>
          <p:cNvPr id="3" name="Title 2"/>
          <p:cNvSpPr>
            <a:spLocks noGrp="1"/>
          </p:cNvSpPr>
          <p:nvPr>
            <p:ph type="title"/>
          </p:nvPr>
        </p:nvSpPr>
        <p:spPr/>
        <p:txBody>
          <a:bodyPr/>
          <a:lstStyle/>
          <a:p>
            <a:r>
              <a:rPr lang="en-US" dirty="0"/>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EA65E0A-B9D4-4565-9985-92EA5667EE98}"/>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092529"/>
            <a:ext cx="10208964" cy="5130140"/>
          </a:xfrm>
        </p:spPr>
        <p:txBody>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r>
              <a:rPr lang="en-CA" i="1" dirty="0">
                <a:solidFill>
                  <a:schemeClr val="tx1">
                    <a:lumMod val="75000"/>
                    <a:lumOff val="25000"/>
                  </a:schemeClr>
                </a:solidFill>
              </a:rPr>
              <a:t>Join the conversation #DIA2019</a:t>
            </a:r>
            <a:endParaRPr lang="en-US" dirty="0"/>
          </a:p>
        </p:txBody>
      </p:sp>
      <p:sp>
        <p:nvSpPr>
          <p:cNvPr id="3" name="Title 2"/>
          <p:cNvSpPr>
            <a:spLocks noGrp="1"/>
          </p:cNvSpPr>
          <p:nvPr>
            <p:ph type="title"/>
          </p:nvPr>
        </p:nvSpPr>
        <p:spPr/>
        <p:txBody>
          <a:bodyPr/>
          <a:lstStyle/>
          <a:p>
            <a:r>
              <a:rPr lang="en-US" dirty="0"/>
              <a:t>Thank You</a:t>
            </a:r>
          </a:p>
        </p:txBody>
      </p:sp>
      <p:pic>
        <p:nvPicPr>
          <p:cNvPr id="5" name="Picture 4" descr="Twitter_logo_blue.png"/>
          <p:cNvPicPr>
            <a:picLocks noChangeAspect="1"/>
          </p:cNvPicPr>
          <p:nvPr/>
        </p:nvPicPr>
        <p:blipFill>
          <a:blip r:embed="rId3" cstate="print"/>
          <a:stretch>
            <a:fillRect/>
          </a:stretch>
        </p:blipFill>
        <p:spPr>
          <a:xfrm>
            <a:off x="4963177" y="4010374"/>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a:ex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423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838D099-2BEE-488C-80B3-6947A2EDAFB5}">
  <ds:schemaRefs>
    <ds:schemaRef ds:uri="http://purl.org/dc/elements/1.1/"/>
    <ds:schemaRef ds:uri="http://schemas.openxmlformats.org/package/2006/metadata/core-properties"/>
    <ds:schemaRef ds:uri="http://www.w3.org/XML/1998/namespace"/>
    <ds:schemaRef ds:uri="http://schemas.microsoft.com/office/infopath/2007/PartnerControls"/>
    <ds:schemaRef ds:uri="http://purl.org/dc/terms/"/>
    <ds:schemaRef ds:uri="http://schemas.microsoft.com/office/2006/documentManagement/types"/>
    <ds:schemaRef ds:uri="d9d0f46b-f6a6-4db7-a277-b2edc329823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1536</TotalTime>
  <Words>222</Words>
  <Application>Microsoft Office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John Simpson</cp:lastModifiedBy>
  <cp:revision>150</cp:revision>
  <dcterms:created xsi:type="dcterms:W3CDTF">2014-10-03T12:08:30Z</dcterms:created>
  <dcterms:modified xsi:type="dcterms:W3CDTF">2019-04-26T13:14:40Z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