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81"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7E25"/>
    <a:srgbClr val="008C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9" autoAdjust="0"/>
    <p:restoredTop sz="89599" autoAdjust="0"/>
  </p:normalViewPr>
  <p:slideViewPr>
    <p:cSldViewPr snapToGrid="0" snapToObjects="1" showGuides="1">
      <p:cViewPr varScale="1">
        <p:scale>
          <a:sx n="69" d="100"/>
          <a:sy n="69" d="100"/>
        </p:scale>
        <p:origin x="394" y="67"/>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85170432"/>
        <c:axId val="85291008"/>
      </c:barChart>
      <c:catAx>
        <c:axId val="85170432"/>
        <c:scaling>
          <c:orientation val="minMax"/>
        </c:scaling>
        <c:delete val="0"/>
        <c:axPos val="b"/>
        <c:numFmt formatCode="General" sourceLinked="0"/>
        <c:majorTickMark val="none"/>
        <c:minorTickMark val="none"/>
        <c:tickLblPos val="nextTo"/>
        <c:crossAx val="85291008"/>
        <c:crosses val="autoZero"/>
        <c:auto val="1"/>
        <c:lblAlgn val="ctr"/>
        <c:lblOffset val="100"/>
        <c:noMultiLvlLbl val="0"/>
      </c:catAx>
      <c:valAx>
        <c:axId val="85291008"/>
        <c:scaling>
          <c:orientation val="minMax"/>
        </c:scaling>
        <c:delete val="0"/>
        <c:axPos val="l"/>
        <c:numFmt formatCode="General" sourceLinked="1"/>
        <c:majorTickMark val="none"/>
        <c:minorTickMark val="none"/>
        <c:tickLblPos val="nextTo"/>
        <c:crossAx val="85170432"/>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85170432"/>
        <c:axId val="85291008"/>
      </c:barChart>
      <c:catAx>
        <c:axId val="85170432"/>
        <c:scaling>
          <c:orientation val="minMax"/>
        </c:scaling>
        <c:delete val="0"/>
        <c:axPos val="b"/>
        <c:numFmt formatCode="General" sourceLinked="0"/>
        <c:majorTickMark val="none"/>
        <c:minorTickMark val="none"/>
        <c:tickLblPos val="nextTo"/>
        <c:crossAx val="85291008"/>
        <c:crosses val="autoZero"/>
        <c:auto val="1"/>
        <c:lblAlgn val="ctr"/>
        <c:lblOffset val="100"/>
        <c:noMultiLvlLbl val="0"/>
      </c:catAx>
      <c:valAx>
        <c:axId val="85291008"/>
        <c:scaling>
          <c:orientation val="minMax"/>
        </c:scaling>
        <c:delete val="0"/>
        <c:axPos val="l"/>
        <c:numFmt formatCode="General" sourceLinked="1"/>
        <c:majorTickMark val="none"/>
        <c:minorTickMark val="none"/>
        <c:tickLblPos val="nextTo"/>
        <c:crossAx val="85170432"/>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5/2/2017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192000" cy="6858000"/>
          </a:xfrm>
          <a:prstGeom prst="rect">
            <a:avLst/>
          </a:prstGeom>
        </p:spPr>
      </p:pic>
      <p:sp>
        <p:nvSpPr>
          <p:cNvPr id="5" name="Text Placeholder 3"/>
          <p:cNvSpPr>
            <a:spLocks noGrp="1"/>
          </p:cNvSpPr>
          <p:nvPr>
            <p:ph type="body" sz="quarter" idx="12" hasCustomPrompt="1"/>
          </p:nvPr>
        </p:nvSpPr>
        <p:spPr>
          <a:xfrm>
            <a:off x="895350" y="871538"/>
            <a:ext cx="10618788" cy="1976437"/>
          </a:xfrm>
        </p:spPr>
        <p:txBody>
          <a:bodyPr wrap="none" anchor="ctr" anchorCtr="0"/>
          <a:lstStyle>
            <a:lvl1pPr marL="0" indent="0" algn="ctr">
              <a:lnSpc>
                <a:spcPct val="80000"/>
              </a:lnSpc>
              <a:spcBef>
                <a:spcPts val="0"/>
              </a:spcBef>
              <a:buFontTx/>
              <a:buNone/>
              <a:defRPr sz="4000" baseline="0">
                <a:solidFill>
                  <a:schemeClr val="accent2"/>
                </a:solidFill>
              </a:defRPr>
            </a:lvl1pPr>
          </a:lstStyle>
          <a:p>
            <a:pPr lvl="0"/>
            <a:r>
              <a:rPr lang="en-US" dirty="0"/>
              <a:t>Session Title</a:t>
            </a:r>
          </a:p>
          <a:p>
            <a:pPr lvl="0"/>
            <a:r>
              <a:rPr lang="en-US" dirty="0"/>
              <a:t>1</a:t>
            </a:r>
          </a:p>
          <a:p>
            <a:pPr lvl="0"/>
            <a:r>
              <a:rPr lang="en-US" dirty="0"/>
              <a:t>1</a:t>
            </a:r>
          </a:p>
        </p:txBody>
      </p:sp>
      <p:sp>
        <p:nvSpPr>
          <p:cNvPr id="6" name="Text Placeholder 10"/>
          <p:cNvSpPr>
            <a:spLocks noGrp="1"/>
          </p:cNvSpPr>
          <p:nvPr>
            <p:ph type="body" sz="quarter" idx="11" hasCustomPrompt="1"/>
          </p:nvPr>
        </p:nvSpPr>
        <p:spPr>
          <a:xfrm>
            <a:off x="895350" y="2951162"/>
            <a:ext cx="10525125" cy="1366528"/>
          </a:xfrm>
        </p:spPr>
        <p:txBody>
          <a:bodyPr>
            <a:normAutofit/>
          </a:bodyPr>
          <a:lstStyle>
            <a:lvl1pPr marL="0" indent="0" algn="ctr">
              <a:lnSpc>
                <a:spcPct val="70000"/>
              </a:lnSpc>
              <a:buFontTx/>
              <a:buNone/>
              <a:defRPr sz="2400" b="0" baseline="0"/>
            </a:lvl1pPr>
          </a:lstStyle>
          <a:p>
            <a:pPr lvl="0"/>
            <a:r>
              <a:rPr lang="en-US" dirty="0"/>
              <a:t>Presenter Name</a:t>
            </a:r>
          </a:p>
          <a:p>
            <a:pPr lvl="0"/>
            <a:r>
              <a:rPr lang="en-US" dirty="0"/>
              <a:t>Title</a:t>
            </a:r>
          </a:p>
          <a:p>
            <a:pPr lvl="0"/>
            <a:r>
              <a:rPr lang="en-US" dirty="0"/>
              <a:t>Organization</a:t>
            </a:r>
          </a:p>
          <a:p>
            <a:pPr lvl="0"/>
            <a:endParaRPr lang="en-US" dirty="0"/>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age_FULL BODY">
    <p:spTree>
      <p:nvGrpSpPr>
        <p:cNvPr id="1" name=""/>
        <p:cNvGrpSpPr/>
        <p:nvPr/>
      </p:nvGrpSpPr>
      <p:grpSpPr>
        <a:xfrm>
          <a:off x="0" y="0"/>
          <a:ext cx="0" cy="0"/>
          <a:chOff x="0" y="0"/>
          <a:chExt cx="0" cy="0"/>
        </a:xfrm>
      </p:grpSpPr>
      <p:sp>
        <p:nvSpPr>
          <p:cNvPr id="9" name="Content Placeholder 2"/>
          <p:cNvSpPr>
            <a:spLocks noGrp="1"/>
          </p:cNvSpPr>
          <p:nvPr>
            <p:ph idx="1"/>
          </p:nvPr>
        </p:nvSpPr>
        <p:spPr>
          <a:xfrm>
            <a:off x="609600" y="1092529"/>
            <a:ext cx="10972800" cy="51301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p:cNvCxnSpPr>
            <a:cxnSpLocks noChangeShapeType="1"/>
          </p:cNvCxnSpPr>
          <p:nvPr userDrawn="1"/>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6"/>
            <a:ext cx="5486400" cy="50826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6366933" y="1104406"/>
            <a:ext cx="5486400" cy="5082641"/>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5" name="Straight Connector 6"/>
          <p:cNvCxnSpPr>
            <a:cxnSpLocks noChangeShapeType="1"/>
          </p:cNvCxnSpPr>
          <p:nvPr userDrawn="1"/>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2941650231"/>
              </p:ext>
            </p:extLst>
          </p:nvPr>
        </p:nvGraphicFramePr>
        <p:xfrm>
          <a:off x="2709333" y="251460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5" name="Straight Connector 6"/>
          <p:cNvCxnSpPr>
            <a:cxnSpLocks noChangeShapeType="1"/>
          </p:cNvCxnSpPr>
          <p:nvPr userDrawn="1"/>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Page_FULL BODY">
    <p:spTree>
      <p:nvGrpSpPr>
        <p:cNvPr id="1" name=""/>
        <p:cNvGrpSpPr/>
        <p:nvPr/>
      </p:nvGrpSpPr>
      <p:grpSpPr>
        <a:xfrm>
          <a:off x="0" y="0"/>
          <a:ext cx="0" cy="0"/>
          <a:chOff x="0" y="0"/>
          <a:chExt cx="0" cy="0"/>
        </a:xfrm>
      </p:grpSpPr>
      <p:sp>
        <p:nvSpPr>
          <p:cNvPr id="9" name="Content Placeholder 2"/>
          <p:cNvSpPr>
            <a:spLocks noGrp="1"/>
          </p:cNvSpPr>
          <p:nvPr>
            <p:ph idx="1"/>
          </p:nvPr>
        </p:nvSpPr>
        <p:spPr>
          <a:xfrm>
            <a:off x="609600" y="1092529"/>
            <a:ext cx="10972800" cy="51301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695626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6"/>
            <a:ext cx="5486400" cy="508264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6366933" y="1104406"/>
            <a:ext cx="5486400" cy="5082641"/>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56834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nvPr>
        </p:nvGraphicFramePr>
        <p:xfrm>
          <a:off x="2709333" y="251460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609600" y="334382"/>
            <a:ext cx="10972800"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588260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9"/>
          <a:stretch>
            <a:fillRect/>
          </a:stretch>
        </p:blipFill>
        <p:spPr>
          <a:xfrm>
            <a:off x="18866" y="13062"/>
            <a:ext cx="12168778" cy="6844937"/>
          </a:xfrm>
          <a:prstGeom prst="rect">
            <a:avLst/>
          </a:prstGeom>
        </p:spPr>
      </p:pic>
      <p:sp>
        <p:nvSpPr>
          <p:cNvPr id="3" name="Text Placeholder 2"/>
          <p:cNvSpPr>
            <a:spLocks noGrp="1"/>
          </p:cNvSpPr>
          <p:nvPr>
            <p:ph type="body" idx="1"/>
          </p:nvPr>
        </p:nvSpPr>
        <p:spPr>
          <a:xfrm>
            <a:off x="609600" y="1080655"/>
            <a:ext cx="10972800" cy="5106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609600" y="328796"/>
            <a:ext cx="10972800"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5819003" y="6447016"/>
            <a:ext cx="568504" cy="19525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tx1">
                    <a:lumMod val="75000"/>
                  </a:schemeClr>
                </a:solidFill>
              </a:rPr>
              <a:pPr algn="ctr"/>
              <a:t>‹#›</a:t>
            </a:fld>
            <a:endParaRPr lang="en-US" sz="1000" dirty="0">
              <a:solidFill>
                <a:schemeClr val="tx1">
                  <a:lumMod val="75000"/>
                </a:schemeClr>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2" r:id="rId2"/>
    <p:sldLayoutId id="2147483738" r:id="rId3"/>
    <p:sldLayoutId id="2147483740" r:id="rId4"/>
    <p:sldLayoutId id="2147483743" r:id="rId5"/>
    <p:sldLayoutId id="2147483744" r:id="rId6"/>
    <p:sldLayoutId id="2147483745"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008CA1"/>
          </a:solidFill>
          <a:latin typeface="Arial"/>
          <a:ea typeface="+mj-ea"/>
          <a:cs typeface="Arial"/>
        </a:defRPr>
      </a:lvl1pPr>
    </p:titleStyle>
    <p:bodyStyle>
      <a:lvl1pPr marL="457200" indent="-457200" algn="l" defTabSz="457200" rtl="0" eaLnBrk="1" latinLnBrk="0" hangingPunct="1">
        <a:spcBef>
          <a:spcPct val="20000"/>
        </a:spcBef>
        <a:buFontTx/>
        <a:buBlip>
          <a:blip r:embed="rId10"/>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endParaRPr lang="en-CA" dirty="0"/>
          </a:p>
        </p:txBody>
      </p:sp>
      <p:sp>
        <p:nvSpPr>
          <p:cNvPr id="3" name="Text Placeholder 2"/>
          <p:cNvSpPr>
            <a:spLocks noGrp="1"/>
          </p:cNvSpPr>
          <p:nvPr>
            <p:ph type="body" sz="quarter" idx="11"/>
          </p:nvPr>
        </p:nvSpPr>
        <p:spPr/>
        <p:txBody>
          <a:bodyPr/>
          <a:lstStyle/>
          <a:p>
            <a:pPr lvl="0"/>
            <a:r>
              <a:rPr lang="en-US" dirty="0"/>
              <a:t>Presenter Name</a:t>
            </a:r>
          </a:p>
          <a:p>
            <a:pPr lvl="0"/>
            <a:r>
              <a:rPr lang="en-US" dirty="0"/>
              <a:t>Title</a:t>
            </a:r>
          </a:p>
          <a:p>
            <a:pPr lvl="0"/>
            <a:r>
              <a:rPr lang="en-US" dirty="0"/>
              <a:t>Organization</a:t>
            </a:r>
          </a:p>
        </p:txBody>
      </p:sp>
    </p:spTree>
    <p:extLst>
      <p:ext uri="{BB962C8B-B14F-4D97-AF65-F5344CB8AC3E}">
        <p14:creationId xmlns:p14="http://schemas.microsoft.com/office/powerpoint/2010/main" val="1202564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Disclaimer</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
        <p:nvSpPr>
          <p:cNvPr id="6" name="Content Placeholder 1"/>
          <p:cNvSpPr>
            <a:spLocks noGrp="1"/>
          </p:cNvSpPr>
          <p:nvPr/>
        </p:nvSpPr>
        <p:spPr>
          <a:xfrm>
            <a:off x="620750" y="1064663"/>
            <a:ext cx="11247120" cy="5212080"/>
          </a:xfrm>
          <a:prstGeom prst="rect">
            <a:avLst/>
          </a:prstGeom>
        </p:spPr>
        <p:txBody>
          <a:bodyPr vert="horz" lIns="91440" tIns="45720" rIns="91440" bIns="45720" rtlCol="0">
            <a:normAutofit lnSpcReduction="10000"/>
          </a:bodyPr>
          <a:lstStyle>
            <a:lvl1pPr marL="457200" indent="-457200" algn="l" defTabSz="457200" rtl="0" eaLnBrk="1" latinLnBrk="0" hangingPunct="1">
              <a:spcBef>
                <a:spcPct val="20000"/>
              </a:spcBef>
              <a:buFontTx/>
              <a:buBlip>
                <a:blip r:embed="rId2"/>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dirty="0">
                <a:latin typeface="Arial" pitchFamily="34" charset="0"/>
                <a:cs typeface="Arial" pitchFamily="34" charset="0"/>
              </a:rPr>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buNone/>
            </a:pPr>
            <a:endParaRPr lang="en-CA" sz="1100" dirty="0">
              <a:latin typeface="Arial" pitchFamily="34" charset="0"/>
              <a:cs typeface="Arial" pitchFamily="34" charset="0"/>
            </a:endParaRPr>
          </a:p>
          <a:p>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a:t>
            </a:r>
          </a:p>
        </p:txBody>
      </p:sp>
      <p:cxnSp>
        <p:nvCxnSpPr>
          <p:cNvPr id="4"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#DIA2017</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2" cstate="print"/>
          <a:stretch>
            <a:fillRect/>
          </a:stretch>
        </p:blipFill>
        <p:spPr>
          <a:xfrm>
            <a:off x="5668256" y="4656550"/>
            <a:ext cx="618239" cy="457201"/>
          </a:xfrm>
          <a:prstGeom prst="rect">
            <a:avLst/>
          </a:prstGeom>
        </p:spPr>
      </p:pic>
      <p:cxnSp>
        <p:nvCxnSpPr>
          <p:cNvPr id="6" name="Straight Connector 6"/>
          <p:cNvCxnSpPr>
            <a:cxnSpLocks noChangeShapeType="1"/>
          </p:cNvCxnSpPr>
          <p:nvPr/>
        </p:nvCxnSpPr>
        <p:spPr bwMode="auto">
          <a:xfrm>
            <a:off x="1792289"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3.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2.xml><?xml version="1.0" encoding="utf-8"?>
<ds:datastoreItem xmlns:ds="http://schemas.openxmlformats.org/officeDocument/2006/customXml" ds:itemID="{C838D099-2BEE-488C-80B3-6947A2EDAFB5}">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d9d0f46b-f6a6-4db7-a277-b2edc3298236"/>
    <ds:schemaRef ds:uri="http://www.w3.org/XML/1998/namespace"/>
    <ds:schemaRef ds:uri="http://purl.org/dc/elements/1.1/"/>
  </ds:schemaRefs>
</ds:datastoreItem>
</file>

<file path=customXml/itemProps3.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1274</TotalTime>
  <Words>194</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PowerPoint Presentation</vt:lpstr>
      <vt:lpstr>Disclaimer</vt:lpstr>
      <vt:lpstr>Title of Slide</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129</cp:revision>
  <dcterms:created xsi:type="dcterms:W3CDTF">2014-10-03T12:08:30Z</dcterms:created>
  <dcterms:modified xsi:type="dcterms:W3CDTF">2017-05-02T15:24:05Z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