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2" r:id="rId4"/>
  </p:sldMasterIdLst>
  <p:notesMasterIdLst>
    <p:notesMasterId r:id="rId9"/>
  </p:notesMasterIdLst>
  <p:sldIdLst>
    <p:sldId id="281" r:id="rId5"/>
    <p:sldId id="278" r:id="rId6"/>
    <p:sldId id="279" r:id="rId7"/>
    <p:sldId id="28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9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CA1"/>
    <a:srgbClr val="CB7E2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69" autoAdjust="0"/>
    <p:restoredTop sz="89599" autoAdjust="0"/>
  </p:normalViewPr>
  <p:slideViewPr>
    <p:cSldViewPr snapToGrid="0" snapToObjects="1" showGuides="1">
      <p:cViewPr varScale="1">
        <p:scale>
          <a:sx n="69" d="100"/>
          <a:sy n="69" d="100"/>
        </p:scale>
        <p:origin x="576" y="67"/>
      </p:cViewPr>
      <p:guideLst>
        <p:guide orient="horz" pos="1992"/>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3DDA-412F-AB53-A4B491600F60}"/>
            </c:ext>
          </c:extLst>
        </c:ser>
        <c:ser>
          <c:idx val="1"/>
          <c:order val="1"/>
          <c:tx>
            <c:strRef>
              <c:f>Sheet1!$C$1</c:f>
              <c:strCache>
                <c:ptCount val="1"/>
                <c:pt idx="0">
                  <c:v>Series 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3DDA-412F-AB53-A4B491600F60}"/>
            </c:ext>
          </c:extLst>
        </c:ser>
        <c:ser>
          <c:idx val="2"/>
          <c:order val="2"/>
          <c:tx>
            <c:strRef>
              <c:f>Sheet1!$D$1</c:f>
              <c:strCache>
                <c:ptCount val="1"/>
                <c:pt idx="0">
                  <c:v>Series 3</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3DDA-412F-AB53-A4B491600F60}"/>
            </c:ext>
          </c:extLst>
        </c:ser>
        <c:dLbls>
          <c:showLegendKey val="0"/>
          <c:showVal val="1"/>
          <c:showCatName val="0"/>
          <c:showSerName val="0"/>
          <c:showPercent val="0"/>
          <c:showBubbleSize val="0"/>
        </c:dLbls>
        <c:gapWidth val="75"/>
        <c:axId val="85170432"/>
        <c:axId val="85291008"/>
      </c:barChart>
      <c:catAx>
        <c:axId val="85170432"/>
        <c:scaling>
          <c:orientation val="minMax"/>
        </c:scaling>
        <c:delete val="0"/>
        <c:axPos val="b"/>
        <c:numFmt formatCode="General" sourceLinked="0"/>
        <c:majorTickMark val="none"/>
        <c:minorTickMark val="none"/>
        <c:tickLblPos val="nextTo"/>
        <c:crossAx val="85291008"/>
        <c:crosses val="autoZero"/>
        <c:auto val="1"/>
        <c:lblAlgn val="ctr"/>
        <c:lblOffset val="100"/>
        <c:noMultiLvlLbl val="0"/>
      </c:catAx>
      <c:valAx>
        <c:axId val="85291008"/>
        <c:scaling>
          <c:orientation val="minMax"/>
        </c:scaling>
        <c:delete val="0"/>
        <c:axPos val="l"/>
        <c:numFmt formatCode="General" sourceLinked="1"/>
        <c:majorTickMark val="none"/>
        <c:minorTickMark val="none"/>
        <c:tickLblPos val="nextTo"/>
        <c:crossAx val="85170432"/>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3DDA-412F-AB53-A4B491600F60}"/>
            </c:ext>
          </c:extLst>
        </c:ser>
        <c:ser>
          <c:idx val="1"/>
          <c:order val="1"/>
          <c:tx>
            <c:strRef>
              <c:f>Sheet1!$C$1</c:f>
              <c:strCache>
                <c:ptCount val="1"/>
                <c:pt idx="0">
                  <c:v>Series 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3DDA-412F-AB53-A4B491600F60}"/>
            </c:ext>
          </c:extLst>
        </c:ser>
        <c:ser>
          <c:idx val="2"/>
          <c:order val="2"/>
          <c:tx>
            <c:strRef>
              <c:f>Sheet1!$D$1</c:f>
              <c:strCache>
                <c:ptCount val="1"/>
                <c:pt idx="0">
                  <c:v>Series 3</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3DDA-412F-AB53-A4B491600F60}"/>
            </c:ext>
          </c:extLst>
        </c:ser>
        <c:dLbls>
          <c:showLegendKey val="0"/>
          <c:showVal val="1"/>
          <c:showCatName val="0"/>
          <c:showSerName val="0"/>
          <c:showPercent val="0"/>
          <c:showBubbleSize val="0"/>
        </c:dLbls>
        <c:gapWidth val="75"/>
        <c:axId val="85170432"/>
        <c:axId val="85291008"/>
      </c:barChart>
      <c:catAx>
        <c:axId val="85170432"/>
        <c:scaling>
          <c:orientation val="minMax"/>
        </c:scaling>
        <c:delete val="0"/>
        <c:axPos val="b"/>
        <c:numFmt formatCode="General" sourceLinked="0"/>
        <c:majorTickMark val="none"/>
        <c:minorTickMark val="none"/>
        <c:tickLblPos val="nextTo"/>
        <c:crossAx val="85291008"/>
        <c:crosses val="autoZero"/>
        <c:auto val="1"/>
        <c:lblAlgn val="ctr"/>
        <c:lblOffset val="100"/>
        <c:noMultiLvlLbl val="0"/>
      </c:catAx>
      <c:valAx>
        <c:axId val="85291008"/>
        <c:scaling>
          <c:orientation val="minMax"/>
        </c:scaling>
        <c:delete val="0"/>
        <c:axPos val="l"/>
        <c:numFmt formatCode="General" sourceLinked="1"/>
        <c:majorTickMark val="none"/>
        <c:minorTickMark val="none"/>
        <c:tickLblPos val="nextTo"/>
        <c:crossAx val="85170432"/>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A31955-9C68-4B01-8B59-D00714C61901}" type="datetimeFigureOut">
              <a:rPr lang="en-US" smtClean="0"/>
              <a:t>5/2/2017</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A48DA9-255D-4021-9152-50E7A9D6F49F}" type="slidenum">
              <a:rPr lang="en-US" smtClean="0"/>
              <a:t>‹#›</a:t>
            </a:fld>
            <a:endParaRPr lang="en-US" dirty="0"/>
          </a:p>
        </p:txBody>
      </p:sp>
    </p:spTree>
    <p:extLst>
      <p:ext uri="{BB962C8B-B14F-4D97-AF65-F5344CB8AC3E}">
        <p14:creationId xmlns:p14="http://schemas.microsoft.com/office/powerpoint/2010/main" val="1596585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stretch>
            <a:fillRect/>
          </a:stretch>
        </p:blipFill>
        <p:spPr>
          <a:xfrm>
            <a:off x="0" y="0"/>
            <a:ext cx="12192000" cy="6858000"/>
          </a:xfrm>
          <a:prstGeom prst="rect">
            <a:avLst/>
          </a:prstGeom>
        </p:spPr>
      </p:pic>
      <p:sp>
        <p:nvSpPr>
          <p:cNvPr id="5" name="Text Placeholder 3"/>
          <p:cNvSpPr>
            <a:spLocks noGrp="1"/>
          </p:cNvSpPr>
          <p:nvPr>
            <p:ph type="body" sz="quarter" idx="12" hasCustomPrompt="1"/>
          </p:nvPr>
        </p:nvSpPr>
        <p:spPr>
          <a:xfrm>
            <a:off x="895350" y="871538"/>
            <a:ext cx="10618788" cy="1976437"/>
          </a:xfrm>
        </p:spPr>
        <p:txBody>
          <a:bodyPr wrap="none" anchor="ctr" anchorCtr="0"/>
          <a:lstStyle>
            <a:lvl1pPr marL="0" indent="0" algn="ctr">
              <a:lnSpc>
                <a:spcPct val="80000"/>
              </a:lnSpc>
              <a:spcBef>
                <a:spcPts val="0"/>
              </a:spcBef>
              <a:buFontTx/>
              <a:buNone/>
              <a:defRPr sz="4000" baseline="0">
                <a:solidFill>
                  <a:schemeClr val="accent2"/>
                </a:solidFill>
              </a:defRPr>
            </a:lvl1pPr>
          </a:lstStyle>
          <a:p>
            <a:pPr lvl="0"/>
            <a:r>
              <a:rPr lang="en-US" dirty="0"/>
              <a:t>Session Title</a:t>
            </a:r>
          </a:p>
          <a:p>
            <a:pPr lvl="0"/>
            <a:r>
              <a:rPr lang="en-US" dirty="0"/>
              <a:t>Line 2</a:t>
            </a:r>
          </a:p>
          <a:p>
            <a:pPr lvl="0"/>
            <a:r>
              <a:rPr lang="en-US" dirty="0"/>
              <a:t>Line 3</a:t>
            </a:r>
          </a:p>
        </p:txBody>
      </p:sp>
      <p:sp>
        <p:nvSpPr>
          <p:cNvPr id="6" name="Text Placeholder 10"/>
          <p:cNvSpPr>
            <a:spLocks noGrp="1"/>
          </p:cNvSpPr>
          <p:nvPr>
            <p:ph type="body" sz="quarter" idx="11" hasCustomPrompt="1"/>
          </p:nvPr>
        </p:nvSpPr>
        <p:spPr>
          <a:xfrm>
            <a:off x="895350" y="2951162"/>
            <a:ext cx="10525125" cy="1366528"/>
          </a:xfrm>
        </p:spPr>
        <p:txBody>
          <a:bodyPr>
            <a:normAutofit/>
          </a:bodyPr>
          <a:lstStyle>
            <a:lvl1pPr marL="0" indent="0" algn="ctr">
              <a:lnSpc>
                <a:spcPct val="70000"/>
              </a:lnSpc>
              <a:buFontTx/>
              <a:buNone/>
              <a:defRPr sz="2400" b="0" baseline="0"/>
            </a:lvl1pPr>
          </a:lstStyle>
          <a:p>
            <a:pPr lvl="0"/>
            <a:r>
              <a:rPr lang="en-US" dirty="0"/>
              <a:t>Presenter Name</a:t>
            </a:r>
          </a:p>
          <a:p>
            <a:pPr lvl="0"/>
            <a:r>
              <a:rPr lang="en-US" dirty="0"/>
              <a:t>Title</a:t>
            </a:r>
          </a:p>
          <a:p>
            <a:pPr lvl="0"/>
            <a:r>
              <a:rPr lang="en-US" dirty="0"/>
              <a:t>Organization</a:t>
            </a:r>
          </a:p>
          <a:p>
            <a:pPr lvl="0"/>
            <a:endParaRPr lang="en-US" dirty="0"/>
          </a:p>
        </p:txBody>
      </p:sp>
    </p:spTree>
    <p:extLst>
      <p:ext uri="{BB962C8B-B14F-4D97-AF65-F5344CB8AC3E}">
        <p14:creationId xmlns:p14="http://schemas.microsoft.com/office/powerpoint/2010/main" val="3687077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Page_FULL BODY">
    <p:spTree>
      <p:nvGrpSpPr>
        <p:cNvPr id="1" name=""/>
        <p:cNvGrpSpPr/>
        <p:nvPr/>
      </p:nvGrpSpPr>
      <p:grpSpPr>
        <a:xfrm>
          <a:off x="0" y="0"/>
          <a:ext cx="0" cy="0"/>
          <a:chOff x="0" y="0"/>
          <a:chExt cx="0" cy="0"/>
        </a:xfrm>
      </p:grpSpPr>
      <p:sp>
        <p:nvSpPr>
          <p:cNvPr id="9" name="Content Placeholder 2"/>
          <p:cNvSpPr>
            <a:spLocks noGrp="1"/>
          </p:cNvSpPr>
          <p:nvPr>
            <p:ph idx="1"/>
          </p:nvPr>
        </p:nvSpPr>
        <p:spPr>
          <a:xfrm>
            <a:off x="609600" y="1092529"/>
            <a:ext cx="10972800" cy="5130140"/>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609600" y="334382"/>
            <a:ext cx="10972800" cy="650567"/>
          </a:xfrm>
          <a:prstGeom prst="rect">
            <a:avLst/>
          </a:prstGeom>
        </p:spPr>
        <p:txBody>
          <a:bodyPr vert="horz" lIns="91440" tIns="45720" rIns="91440" bIns="45720" rtlCol="0" anchor="ctr">
            <a:normAutofit/>
          </a:bodyPr>
          <a:lstStyle/>
          <a:p>
            <a:r>
              <a:rPr lang="en-US" dirty="0"/>
              <a:t>Click to edit Master title style</a:t>
            </a:r>
          </a:p>
        </p:txBody>
      </p:sp>
      <p:cxnSp>
        <p:nvCxnSpPr>
          <p:cNvPr id="4" name="Straight Connector 6"/>
          <p:cNvCxnSpPr>
            <a:cxnSpLocks noChangeShapeType="1"/>
          </p:cNvCxnSpPr>
          <p:nvPr userDrawn="1"/>
        </p:nvCxnSpPr>
        <p:spPr bwMode="auto">
          <a:xfrm>
            <a:off x="1792289" y="98494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2721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  Content Page_2 COLUMN">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04406"/>
            <a:ext cx="5486400" cy="5082640"/>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0"/>
          </p:nvPr>
        </p:nvSpPr>
        <p:spPr>
          <a:xfrm>
            <a:off x="6366933" y="1104406"/>
            <a:ext cx="5486400" cy="5082641"/>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Placeholder 1"/>
          <p:cNvSpPr>
            <a:spLocks noGrp="1"/>
          </p:cNvSpPr>
          <p:nvPr>
            <p:ph type="title"/>
          </p:nvPr>
        </p:nvSpPr>
        <p:spPr>
          <a:xfrm>
            <a:off x="609600" y="334382"/>
            <a:ext cx="10972800" cy="650567"/>
          </a:xfrm>
          <a:prstGeom prst="rect">
            <a:avLst/>
          </a:prstGeom>
        </p:spPr>
        <p:txBody>
          <a:bodyPr vert="horz" lIns="91440" tIns="45720" rIns="91440" bIns="45720" rtlCol="0" anchor="ctr">
            <a:normAutofit/>
          </a:bodyPr>
          <a:lstStyle/>
          <a:p>
            <a:r>
              <a:rPr lang="en-US" dirty="0"/>
              <a:t>Click to edit Master title style</a:t>
            </a:r>
          </a:p>
        </p:txBody>
      </p:sp>
      <p:cxnSp>
        <p:nvCxnSpPr>
          <p:cNvPr id="5" name="Straight Connector 6"/>
          <p:cNvCxnSpPr>
            <a:cxnSpLocks noChangeShapeType="1"/>
          </p:cNvCxnSpPr>
          <p:nvPr userDrawn="1"/>
        </p:nvCxnSpPr>
        <p:spPr bwMode="auto">
          <a:xfrm>
            <a:off x="1792289" y="98494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9096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_CHAR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04405"/>
            <a:ext cx="7298267" cy="1732149"/>
          </a:xfrm>
        </p:spPr>
        <p:txBody>
          <a:bodyPr>
            <a:noAutofit/>
          </a:bodyPr>
          <a:lstStyle>
            <a:lvl1pPr>
              <a:defRPr sz="1600"/>
            </a:lvl1pPr>
            <a:lvl2pPr>
              <a:defRPr sz="1600"/>
            </a:lvl2pPr>
            <a:lvl3pPr>
              <a:defRPr sz="1600"/>
            </a:lvl3pPr>
            <a:lvl4pPr>
              <a:defRPr sz="1600"/>
            </a:lvl4pPr>
            <a:lvl5pPr>
              <a:defRPr sz="1600"/>
            </a:lvl5pPr>
          </a:lstStyle>
          <a:p>
            <a:pPr lvl="0"/>
            <a:r>
              <a:rPr lang="en-US" dirty="0"/>
              <a:t>Click to edit Master text styles</a:t>
            </a:r>
          </a:p>
        </p:txBody>
      </p:sp>
      <p:graphicFrame>
        <p:nvGraphicFramePr>
          <p:cNvPr id="9" name="Chart 8"/>
          <p:cNvGraphicFramePr/>
          <p:nvPr userDrawn="1">
            <p:extLst>
              <p:ext uri="{D42A27DB-BD31-4B8C-83A1-F6EECF244321}">
                <p14:modId xmlns:p14="http://schemas.microsoft.com/office/powerpoint/2010/main" val="2941650231"/>
              </p:ext>
            </p:extLst>
          </p:nvPr>
        </p:nvGraphicFramePr>
        <p:xfrm>
          <a:off x="2709333" y="2514600"/>
          <a:ext cx="6705600"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Placeholder 1"/>
          <p:cNvSpPr>
            <a:spLocks noGrp="1"/>
          </p:cNvSpPr>
          <p:nvPr>
            <p:ph type="title"/>
          </p:nvPr>
        </p:nvSpPr>
        <p:spPr>
          <a:xfrm>
            <a:off x="609600" y="334382"/>
            <a:ext cx="10972800" cy="650567"/>
          </a:xfrm>
          <a:prstGeom prst="rect">
            <a:avLst/>
          </a:prstGeom>
        </p:spPr>
        <p:txBody>
          <a:bodyPr vert="horz" lIns="91440" tIns="45720" rIns="91440" bIns="45720" rtlCol="0" anchor="ctr">
            <a:normAutofit/>
          </a:bodyPr>
          <a:lstStyle/>
          <a:p>
            <a:r>
              <a:rPr lang="en-US" dirty="0"/>
              <a:t>Click to edit Master title style</a:t>
            </a:r>
          </a:p>
        </p:txBody>
      </p:sp>
      <p:cxnSp>
        <p:nvCxnSpPr>
          <p:cNvPr id="5" name="Straight Connector 6"/>
          <p:cNvCxnSpPr>
            <a:cxnSpLocks noChangeShapeType="1"/>
          </p:cNvCxnSpPr>
          <p:nvPr userDrawn="1"/>
        </p:nvCxnSpPr>
        <p:spPr bwMode="auto">
          <a:xfrm>
            <a:off x="1792289" y="98494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796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ntent Page_FULL BODY">
    <p:spTree>
      <p:nvGrpSpPr>
        <p:cNvPr id="1" name=""/>
        <p:cNvGrpSpPr/>
        <p:nvPr/>
      </p:nvGrpSpPr>
      <p:grpSpPr>
        <a:xfrm>
          <a:off x="0" y="0"/>
          <a:ext cx="0" cy="0"/>
          <a:chOff x="0" y="0"/>
          <a:chExt cx="0" cy="0"/>
        </a:xfrm>
      </p:grpSpPr>
      <p:sp>
        <p:nvSpPr>
          <p:cNvPr id="9" name="Content Placeholder 2"/>
          <p:cNvSpPr>
            <a:spLocks noGrp="1"/>
          </p:cNvSpPr>
          <p:nvPr>
            <p:ph idx="1"/>
          </p:nvPr>
        </p:nvSpPr>
        <p:spPr>
          <a:xfrm>
            <a:off x="609600" y="1092529"/>
            <a:ext cx="10972800" cy="5130140"/>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609600" y="334382"/>
            <a:ext cx="10972800"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824483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  Content Page_2 COLUMN">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04406"/>
            <a:ext cx="5486400" cy="5082640"/>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0"/>
          </p:nvPr>
        </p:nvSpPr>
        <p:spPr>
          <a:xfrm>
            <a:off x="6366933" y="1104406"/>
            <a:ext cx="5486400" cy="5082641"/>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Placeholder 1"/>
          <p:cNvSpPr>
            <a:spLocks noGrp="1"/>
          </p:cNvSpPr>
          <p:nvPr>
            <p:ph type="title"/>
          </p:nvPr>
        </p:nvSpPr>
        <p:spPr>
          <a:xfrm>
            <a:off x="609600" y="334382"/>
            <a:ext cx="10972800"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648219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ontent Page_CHAR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04405"/>
            <a:ext cx="7298267" cy="1732149"/>
          </a:xfrm>
        </p:spPr>
        <p:txBody>
          <a:bodyPr>
            <a:noAutofit/>
          </a:bodyPr>
          <a:lstStyle>
            <a:lvl1pPr>
              <a:defRPr sz="1600"/>
            </a:lvl1pPr>
            <a:lvl2pPr>
              <a:defRPr sz="1600"/>
            </a:lvl2pPr>
            <a:lvl3pPr>
              <a:defRPr sz="1600"/>
            </a:lvl3pPr>
            <a:lvl4pPr>
              <a:defRPr sz="1600"/>
            </a:lvl4pPr>
            <a:lvl5pPr>
              <a:defRPr sz="1600"/>
            </a:lvl5pPr>
          </a:lstStyle>
          <a:p>
            <a:pPr lvl="0"/>
            <a:r>
              <a:rPr lang="en-US" dirty="0"/>
              <a:t>Click to edit Master text styles</a:t>
            </a:r>
          </a:p>
        </p:txBody>
      </p:sp>
      <p:graphicFrame>
        <p:nvGraphicFramePr>
          <p:cNvPr id="9" name="Chart 8"/>
          <p:cNvGraphicFramePr/>
          <p:nvPr userDrawn="1">
            <p:extLst/>
          </p:nvPr>
        </p:nvGraphicFramePr>
        <p:xfrm>
          <a:off x="2709333" y="2514600"/>
          <a:ext cx="6705600"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Placeholder 1"/>
          <p:cNvSpPr>
            <a:spLocks noGrp="1"/>
          </p:cNvSpPr>
          <p:nvPr>
            <p:ph type="title"/>
          </p:nvPr>
        </p:nvSpPr>
        <p:spPr>
          <a:xfrm>
            <a:off x="609600" y="334382"/>
            <a:ext cx="10972800"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2024177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g"/><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9"/>
          <a:stretch>
            <a:fillRect/>
          </a:stretch>
        </p:blipFill>
        <p:spPr>
          <a:xfrm>
            <a:off x="18866" y="13062"/>
            <a:ext cx="12168778" cy="6844937"/>
          </a:xfrm>
          <a:prstGeom prst="rect">
            <a:avLst/>
          </a:prstGeom>
        </p:spPr>
      </p:pic>
      <p:sp>
        <p:nvSpPr>
          <p:cNvPr id="3" name="Text Placeholder 2"/>
          <p:cNvSpPr>
            <a:spLocks noGrp="1"/>
          </p:cNvSpPr>
          <p:nvPr>
            <p:ph type="body" idx="1"/>
          </p:nvPr>
        </p:nvSpPr>
        <p:spPr>
          <a:xfrm>
            <a:off x="609600" y="1080655"/>
            <a:ext cx="10972800" cy="51063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Placeholder 1"/>
          <p:cNvSpPr>
            <a:spLocks noGrp="1"/>
          </p:cNvSpPr>
          <p:nvPr>
            <p:ph type="title"/>
          </p:nvPr>
        </p:nvSpPr>
        <p:spPr>
          <a:xfrm>
            <a:off x="609600" y="328796"/>
            <a:ext cx="10972800" cy="650567"/>
          </a:xfrm>
          <a:prstGeom prst="rect">
            <a:avLst/>
          </a:prstGeom>
        </p:spPr>
        <p:txBody>
          <a:bodyPr vert="horz" lIns="91440" tIns="45720" rIns="91440" bIns="45720" rtlCol="0" anchor="ctr">
            <a:normAutofit/>
          </a:bodyPr>
          <a:lstStyle/>
          <a:p>
            <a:r>
              <a:rPr lang="en-US" dirty="0"/>
              <a:t>Click to edit Master title style</a:t>
            </a:r>
          </a:p>
        </p:txBody>
      </p:sp>
      <p:sp>
        <p:nvSpPr>
          <p:cNvPr id="7" name="Date Placeholder 3"/>
          <p:cNvSpPr txBox="1">
            <a:spLocks/>
          </p:cNvSpPr>
          <p:nvPr userDrawn="1"/>
        </p:nvSpPr>
        <p:spPr>
          <a:xfrm>
            <a:off x="5635335" y="6505702"/>
            <a:ext cx="568504" cy="195255"/>
          </a:xfrm>
          <a:prstGeom prst="rect">
            <a:avLst/>
          </a:prstGeom>
        </p:spPr>
        <p:txBody>
          <a:bodyPr vert="horz" lIns="91440" tIns="45720" rIns="91440" bIns="45720" rtlCol="0" anchor="ctr"/>
          <a:lstStyle>
            <a:defPPr>
              <a:defRPr lang="en-US"/>
            </a:defPPr>
            <a:lvl1pPr marL="0" algn="l" defTabSz="457200" rtl="0" eaLnBrk="1" latinLnBrk="0" hangingPunct="1">
              <a:defRPr sz="900"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5D59618B-9FF7-4719-B508-A5A3907F4343}" type="slidenum">
              <a:rPr lang="en-US" sz="900" smtClean="0">
                <a:solidFill>
                  <a:schemeClr val="tx1">
                    <a:lumMod val="60000"/>
                    <a:lumOff val="40000"/>
                  </a:schemeClr>
                </a:solidFill>
              </a:rPr>
              <a:pPr algn="ctr"/>
              <a:t>‹#›</a:t>
            </a:fld>
            <a:endParaRPr lang="en-US" sz="900" dirty="0">
              <a:solidFill>
                <a:schemeClr val="tx1">
                  <a:lumMod val="60000"/>
                  <a:lumOff val="40000"/>
                </a:schemeClr>
              </a:solidFill>
            </a:endParaRPr>
          </a:p>
        </p:txBody>
      </p:sp>
    </p:spTree>
    <p:extLst>
      <p:ext uri="{BB962C8B-B14F-4D97-AF65-F5344CB8AC3E}">
        <p14:creationId xmlns:p14="http://schemas.microsoft.com/office/powerpoint/2010/main" val="1166784625"/>
      </p:ext>
    </p:extLst>
  </p:cSld>
  <p:clrMap bg1="lt1" tx1="dk1" bg2="lt2" tx2="dk2" accent1="accent1" accent2="accent2" accent3="accent3" accent4="accent4" accent5="accent5" accent6="accent6" hlink="hlink" folHlink="folHlink"/>
  <p:sldLayoutIdLst>
    <p:sldLayoutId id="2147483733" r:id="rId1"/>
    <p:sldLayoutId id="2147483742" r:id="rId2"/>
    <p:sldLayoutId id="2147483738" r:id="rId3"/>
    <p:sldLayoutId id="2147483740" r:id="rId4"/>
    <p:sldLayoutId id="2147483743" r:id="rId5"/>
    <p:sldLayoutId id="2147483744" r:id="rId6"/>
    <p:sldLayoutId id="2147483745" r:id="rId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457200" rtl="0" eaLnBrk="1" latinLnBrk="0" hangingPunct="1">
        <a:lnSpc>
          <a:spcPct val="80000"/>
        </a:lnSpc>
        <a:spcBef>
          <a:spcPct val="0"/>
        </a:spcBef>
        <a:buNone/>
        <a:defRPr sz="3600" b="0" kern="1200" baseline="0">
          <a:solidFill>
            <a:srgbClr val="008CA1"/>
          </a:solidFill>
          <a:latin typeface="Arial"/>
          <a:ea typeface="+mj-ea"/>
          <a:cs typeface="Arial"/>
        </a:defRPr>
      </a:lvl1pPr>
    </p:titleStyle>
    <p:bodyStyle>
      <a:lvl1pPr marL="457200" indent="-457200" algn="l" defTabSz="457200" rtl="0" eaLnBrk="1" latinLnBrk="0" hangingPunct="1">
        <a:spcBef>
          <a:spcPct val="20000"/>
        </a:spcBef>
        <a:buFontTx/>
        <a:buBlip>
          <a:blip r:embed="rId10"/>
        </a:buBlip>
        <a:defRPr sz="28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4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endParaRPr lang="en-CA" dirty="0"/>
          </a:p>
        </p:txBody>
      </p:sp>
      <p:sp>
        <p:nvSpPr>
          <p:cNvPr id="3" name="Text Placeholder 2"/>
          <p:cNvSpPr>
            <a:spLocks noGrp="1"/>
          </p:cNvSpPr>
          <p:nvPr>
            <p:ph type="body" sz="quarter" idx="11"/>
          </p:nvPr>
        </p:nvSpPr>
        <p:spPr/>
        <p:txBody>
          <a:bodyPr/>
          <a:lstStyle/>
          <a:p>
            <a:pPr lvl="0"/>
            <a:r>
              <a:rPr lang="en-US" dirty="0"/>
              <a:t>Presenter Name</a:t>
            </a:r>
          </a:p>
          <a:p>
            <a:pPr lvl="0"/>
            <a:r>
              <a:rPr lang="en-US" dirty="0"/>
              <a:t>Title</a:t>
            </a:r>
          </a:p>
          <a:p>
            <a:pPr lvl="0"/>
            <a:r>
              <a:rPr lang="en-US" dirty="0"/>
              <a:t>Organization</a:t>
            </a:r>
          </a:p>
        </p:txBody>
      </p:sp>
    </p:spTree>
    <p:extLst>
      <p:ext uri="{BB962C8B-B14F-4D97-AF65-F5344CB8AC3E}">
        <p14:creationId xmlns:p14="http://schemas.microsoft.com/office/powerpoint/2010/main" val="1558158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1805" y="1036774"/>
            <a:ext cx="11262731" cy="5130140"/>
          </a:xfrm>
        </p:spPr>
        <p:txBody>
          <a:bodyPr>
            <a:normAutofit fontScale="92500"/>
          </a:bodyPr>
          <a:lstStyle/>
          <a:p>
            <a:r>
              <a:rPr lang="en-CA" dirty="0"/>
              <a:t>The views and opinions expressed in the following PowerPoint slides are those of the individual presenter and should not be attributed to Drug Information Association, Inc. (“DIA”), its directors, officers, employees, volunteers, members, chapters, councils, Communities or affiliates, or any organization with which the presenter is employed or affiliated. </a:t>
            </a:r>
          </a:p>
          <a:p>
            <a:pPr>
              <a:spcBef>
                <a:spcPts val="1800"/>
              </a:spcBef>
            </a:pPr>
            <a:r>
              <a:rPr lang="en-CA" dirty="0"/>
              <a:t>These PowerPoint slides are the intellectual property of the individual presenter and are protected under the copyright laws of the United States of America and other countries.  Used by permission.  All rights reserved. Drug Information Association, Drug Information Association Inc., DIA and DIA logo are registered trademarks.  All other trademarks are the property of their respective owners.</a:t>
            </a:r>
          </a:p>
          <a:p>
            <a:pPr marL="0" indent="0">
              <a:buNone/>
            </a:pPr>
            <a:endParaRPr lang="en-US" dirty="0"/>
          </a:p>
        </p:txBody>
      </p:sp>
      <p:sp>
        <p:nvSpPr>
          <p:cNvPr id="3" name="Title 2"/>
          <p:cNvSpPr>
            <a:spLocks noGrp="1"/>
          </p:cNvSpPr>
          <p:nvPr>
            <p:ph type="title"/>
          </p:nvPr>
        </p:nvSpPr>
        <p:spPr/>
        <p:txBody>
          <a:bodyPr/>
          <a:lstStyle/>
          <a:p>
            <a:r>
              <a:rPr lang="en-US" dirty="0"/>
              <a:t>Disclaimer</a:t>
            </a:r>
          </a:p>
        </p:txBody>
      </p:sp>
      <p:cxnSp>
        <p:nvCxnSpPr>
          <p:cNvPr id="4" name="Straight Connector 6"/>
          <p:cNvCxnSpPr>
            <a:cxnSpLocks noChangeShapeType="1"/>
          </p:cNvCxnSpPr>
          <p:nvPr/>
        </p:nvCxnSpPr>
        <p:spPr bwMode="auto">
          <a:xfrm>
            <a:off x="1792289" y="98494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5705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kern="0" dirty="0"/>
              <a:t>Content: (Create presentation information here)</a:t>
            </a:r>
          </a:p>
          <a:p>
            <a:r>
              <a:rPr lang="en-US" u="sng" kern="0" dirty="0"/>
              <a:t>Minimum</a:t>
            </a:r>
            <a:r>
              <a:rPr lang="en-US" kern="0" dirty="0"/>
              <a:t> recommended font size of 28</a:t>
            </a:r>
          </a:p>
          <a:p>
            <a:r>
              <a:rPr lang="en-US" kern="0" dirty="0"/>
              <a:t>Maximum recommended number of lines to be displayed per page is 8</a:t>
            </a:r>
          </a:p>
          <a:p>
            <a:r>
              <a:rPr lang="en-US" kern="0" dirty="0"/>
              <a:t>Keep information on the screen and away from the edges.</a:t>
            </a:r>
            <a:r>
              <a:rPr lang="en-CA" kern="0" dirty="0"/>
              <a:t> </a:t>
            </a:r>
          </a:p>
          <a:p>
            <a:r>
              <a:rPr lang="en-CA" kern="0" dirty="0"/>
              <a:t>File Naming Criteria: Keep it short, no slashes or commas etc.:  </a:t>
            </a:r>
            <a:r>
              <a:rPr lang="en-CA" b="1" kern="0" dirty="0"/>
              <a:t>Smith_J_reference_v1</a:t>
            </a:r>
            <a:endParaRPr lang="en-US" b="1" kern="0" dirty="0"/>
          </a:p>
          <a:p>
            <a:pPr marL="0" indent="0">
              <a:buNone/>
            </a:pPr>
            <a:endParaRPr lang="en-US" dirty="0"/>
          </a:p>
        </p:txBody>
      </p:sp>
      <p:sp>
        <p:nvSpPr>
          <p:cNvPr id="3" name="Title 2"/>
          <p:cNvSpPr>
            <a:spLocks noGrp="1"/>
          </p:cNvSpPr>
          <p:nvPr>
            <p:ph type="title"/>
          </p:nvPr>
        </p:nvSpPr>
        <p:spPr/>
        <p:txBody>
          <a:bodyPr/>
          <a:lstStyle/>
          <a:p>
            <a:r>
              <a:rPr lang="en-US" dirty="0"/>
              <a:t>Title of Slide</a:t>
            </a:r>
          </a:p>
        </p:txBody>
      </p:sp>
      <p:cxnSp>
        <p:nvCxnSpPr>
          <p:cNvPr id="4" name="Straight Connector 6"/>
          <p:cNvCxnSpPr>
            <a:cxnSpLocks noChangeShapeType="1"/>
          </p:cNvCxnSpPr>
          <p:nvPr/>
        </p:nvCxnSpPr>
        <p:spPr bwMode="auto">
          <a:xfrm>
            <a:off x="1792289" y="98494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9584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b="1" dirty="0"/>
          </a:p>
          <a:p>
            <a:pPr>
              <a:buNone/>
            </a:pPr>
            <a:r>
              <a:rPr lang="en-US" b="1" dirty="0"/>
              <a:t>Presenter Name </a:t>
            </a:r>
          </a:p>
          <a:p>
            <a:pPr>
              <a:buNone/>
            </a:pPr>
            <a:r>
              <a:rPr lang="en-US" dirty="0"/>
              <a:t>Title</a:t>
            </a:r>
          </a:p>
          <a:p>
            <a:pPr>
              <a:buNone/>
            </a:pPr>
            <a:r>
              <a:rPr lang="en-US" dirty="0"/>
              <a:t>Organization</a:t>
            </a:r>
          </a:p>
          <a:p>
            <a:pPr>
              <a:buNone/>
            </a:pPr>
            <a:r>
              <a:rPr lang="en-US" sz="2200" i="1" dirty="0"/>
              <a:t>Your Twitter Handle</a:t>
            </a:r>
          </a:p>
          <a:p>
            <a:pPr>
              <a:buNone/>
            </a:pPr>
            <a:endParaRPr lang="en-CA" dirty="0"/>
          </a:p>
          <a:p>
            <a:pPr algn="r">
              <a:buNone/>
            </a:pPr>
            <a:endParaRPr lang="en-CA" i="1" dirty="0"/>
          </a:p>
          <a:p>
            <a:pPr algn="r">
              <a:buNone/>
            </a:pPr>
            <a:r>
              <a:rPr lang="en-CA" i="1" dirty="0">
                <a:solidFill>
                  <a:schemeClr val="tx1">
                    <a:lumMod val="75000"/>
                    <a:lumOff val="25000"/>
                  </a:schemeClr>
                </a:solidFill>
              </a:rPr>
              <a:t>Join the conversation #DIA2017</a:t>
            </a:r>
            <a:endParaRPr lang="en-US" dirty="0"/>
          </a:p>
        </p:txBody>
      </p:sp>
      <p:sp>
        <p:nvSpPr>
          <p:cNvPr id="3" name="Title 2"/>
          <p:cNvSpPr>
            <a:spLocks noGrp="1"/>
          </p:cNvSpPr>
          <p:nvPr>
            <p:ph type="title"/>
          </p:nvPr>
        </p:nvSpPr>
        <p:spPr/>
        <p:txBody>
          <a:bodyPr/>
          <a:lstStyle/>
          <a:p>
            <a:r>
              <a:rPr lang="en-US" dirty="0"/>
              <a:t>Thank You</a:t>
            </a:r>
          </a:p>
        </p:txBody>
      </p:sp>
      <p:pic>
        <p:nvPicPr>
          <p:cNvPr id="5" name="Picture 4" descr="Twitter_logo_blue.png"/>
          <p:cNvPicPr>
            <a:picLocks noChangeAspect="1"/>
          </p:cNvPicPr>
          <p:nvPr/>
        </p:nvPicPr>
        <p:blipFill>
          <a:blip r:embed="rId2" cstate="print"/>
          <a:stretch>
            <a:fillRect/>
          </a:stretch>
        </p:blipFill>
        <p:spPr>
          <a:xfrm>
            <a:off x="5668256" y="4656550"/>
            <a:ext cx="618239" cy="457201"/>
          </a:xfrm>
          <a:prstGeom prst="rect">
            <a:avLst/>
          </a:prstGeom>
        </p:spPr>
      </p:pic>
      <p:cxnSp>
        <p:nvCxnSpPr>
          <p:cNvPr id="6" name="Straight Connector 6"/>
          <p:cNvCxnSpPr>
            <a:cxnSpLocks noChangeShapeType="1"/>
          </p:cNvCxnSpPr>
          <p:nvPr/>
        </p:nvCxnSpPr>
        <p:spPr bwMode="auto">
          <a:xfrm>
            <a:off x="1792289" y="98494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9423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efault Theme">
  <a:themeElements>
    <a:clrScheme name="DIA Color Theme 1">
      <a:dk1>
        <a:srgbClr val="404040"/>
      </a:dk1>
      <a:lt1>
        <a:srgbClr val="FFFFFF"/>
      </a:lt1>
      <a:dk2>
        <a:srgbClr val="FFFFFF"/>
      </a:dk2>
      <a:lt2>
        <a:srgbClr val="FFFFFF"/>
      </a:lt2>
      <a:accent1>
        <a:srgbClr val="799C4B"/>
      </a:accent1>
      <a:accent2>
        <a:srgbClr val="008CA1"/>
      </a:accent2>
      <a:accent3>
        <a:srgbClr val="A62C60"/>
      </a:accent3>
      <a:accent4>
        <a:srgbClr val="CB7E25"/>
      </a:accent4>
      <a:accent5>
        <a:srgbClr val="007665"/>
      </a:accent5>
      <a:accent6>
        <a:srgbClr val="1C5A7D"/>
      </a:accent6>
      <a:hlink>
        <a:srgbClr val="003D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Year xmlns="d9d0f46b-f6a6-4db7-a277-b2edc3298236">26</Year>
    <Doc_x0020_Status xmlns="d9d0f46b-f6a6-4db7-a277-b2edc3298236">1</Doc_x0020_Status>
    <Retention_x0020_Schedule xmlns="d9d0f46b-f6a6-4db7-a277-b2edc3298236">9</Retention_x0020_Schedule>
    <Content_x0020_Region xmlns="d9d0f46b-f6a6-4db7-a277-b2edc3298236">6</Content_x0020_Region>
    <Responsible_x0020_Office xmlns="d9d0f46b-f6a6-4db7-a277-b2edc3298236">3</Responsible_x0020_Office>
  </documentManagement>
</p:properties>
</file>

<file path=customXml/item2.xml><?xml version="1.0" encoding="utf-8"?>
<ct:contentTypeSchema xmlns:ct="http://schemas.microsoft.com/office/2006/metadata/contentType" xmlns:ma="http://schemas.microsoft.com/office/2006/metadata/properties/metaAttributes" ct:_="" ma:_="" ma:contentTypeName="DIA Document" ma:contentTypeID="0x0101007EDFF2051E4E304A84E61DD9B9CEA93D0087EDDD5C47F55842BF75A8A4CF5A86DA" ma:contentTypeVersion="3" ma:contentTypeDescription="Create a new document." ma:contentTypeScope="" ma:versionID="e83f33d9bd97579b23abc90f31121010">
  <xsd:schema xmlns:xsd="http://www.w3.org/2001/XMLSchema" xmlns:xs="http://www.w3.org/2001/XMLSchema" xmlns:p="http://schemas.microsoft.com/office/2006/metadata/properties" xmlns:ns2="d9d0f46b-f6a6-4db7-a277-b2edc3298236" targetNamespace="http://schemas.microsoft.com/office/2006/metadata/properties" ma:root="true" ma:fieldsID="5e3891f1ff536d154d65905e7d539514" ns2:_="">
    <xsd:import namespace="d9d0f46b-f6a6-4db7-a277-b2edc3298236"/>
    <xsd:element name="properties">
      <xsd:complexType>
        <xsd:sequence>
          <xsd:element name="documentManagement">
            <xsd:complexType>
              <xsd:all>
                <xsd:element ref="ns2:Year"/>
                <xsd:element ref="ns2:Content_x0020_Region"/>
                <xsd:element ref="ns2:Retention_x0020_Schedule"/>
                <xsd:element ref="ns2:Responsible_x0020_Office"/>
                <xsd:element ref="ns2:Doc_x0020_Status"/>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d0f46b-f6a6-4db7-a277-b2edc3298236" elementFormDefault="qualified">
    <xsd:import namespace="http://schemas.microsoft.com/office/2006/documentManagement/types"/>
    <xsd:import namespace="http://schemas.microsoft.com/office/infopath/2007/PartnerControls"/>
    <xsd:element name="Year" ma:index="8" ma:displayName="Year" ma:list="{090302be-5fa6-4807-8954-04f8be0b0748}" ma:internalName="Year" ma:showField="Title" ma:web="d9d0f46b-f6a6-4db7-a277-b2edc3298236">
      <xsd:simpleType>
        <xsd:restriction base="dms:Lookup"/>
      </xsd:simpleType>
    </xsd:element>
    <xsd:element name="Content_x0020_Region" ma:index="9" ma:displayName="Content Region" ma:list="{6f98ea51-7189-4b6a-a911-ad4d34d5dcf8}" ma:internalName="Content_x0020_Region" ma:showField="Title" ma:web="d9d0f46b-f6a6-4db7-a277-b2edc3298236">
      <xsd:simpleType>
        <xsd:restriction base="dms:Lookup"/>
      </xsd:simpleType>
    </xsd:element>
    <xsd:element name="Retention_x0020_Schedule" ma:index="10" ma:displayName="Retention Schedule" ma:list="{88ff0776-613d-4cb1-be01-79219c896d29}" ma:internalName="Retention_x0020_Schedule" ma:showField="Title" ma:web="d9d0f46b-f6a6-4db7-a277-b2edc3298236">
      <xsd:simpleType>
        <xsd:restriction base="dms:Lookup"/>
      </xsd:simpleType>
    </xsd:element>
    <xsd:element name="Responsible_x0020_Office" ma:index="11" ma:displayName="Responsible Office" ma:list="{f4bb6a4e-f6fb-4236-8cef-05f09eb91670}" ma:internalName="Responsible_x0020_Office" ma:showField="Title" ma:web="d9d0f46b-f6a6-4db7-a277-b2edc3298236">
      <xsd:simpleType>
        <xsd:restriction base="dms:Lookup"/>
      </xsd:simpleType>
    </xsd:element>
    <xsd:element name="Doc_x0020_Status" ma:index="12" ma:displayName="Doc Status" ma:list="{9c958115-5b88-40e9-a53f-abb8ad925efc}" ma:internalName="Doc_x0020_Status" ma:readOnly="false" ma:showField="Title" ma:web="d9d0f46b-f6a6-4db7-a277-b2edc3298236">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838D099-2BEE-488C-80B3-6947A2EDAFB5}">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elements/1.1/"/>
    <ds:schemaRef ds:uri="http://schemas.microsoft.com/office/infopath/2007/PartnerControls"/>
    <ds:schemaRef ds:uri="d9d0f46b-f6a6-4db7-a277-b2edc3298236"/>
    <ds:schemaRef ds:uri="http://www.w3.org/XML/1998/namespace"/>
    <ds:schemaRef ds:uri="http://purl.org/dc/dcmitype/"/>
  </ds:schemaRefs>
</ds:datastoreItem>
</file>

<file path=customXml/itemProps2.xml><?xml version="1.0" encoding="utf-8"?>
<ds:datastoreItem xmlns:ds="http://schemas.openxmlformats.org/officeDocument/2006/customXml" ds:itemID="{6DC8C4C4-AC2F-405B-A1FB-F54829AE5F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d0f46b-f6a6-4db7-a277-b2edc32982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DD6B813-4D67-4F41-901E-EE278B8CA00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1316</TotalTime>
  <Words>206</Words>
  <Application>Microsoft Office PowerPoint</Application>
  <PresentationFormat>Widescreen</PresentationFormat>
  <Paragraphs>21</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Default Theme</vt:lpstr>
      <vt:lpstr>PowerPoint Presentation</vt:lpstr>
      <vt:lpstr>Disclaimer</vt:lpstr>
      <vt:lpstr>Title of Slide</vt:lpstr>
      <vt:lpstr>Thank You</vt:lpstr>
    </vt:vector>
  </TitlesOfParts>
  <Company>Tommy Torres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Tomas Torres</dc:creator>
  <cp:lastModifiedBy>John Simpson</cp:lastModifiedBy>
  <cp:revision>126</cp:revision>
  <dcterms:created xsi:type="dcterms:W3CDTF">2014-10-03T12:08:30Z</dcterms:created>
  <dcterms:modified xsi:type="dcterms:W3CDTF">2017-05-02T15:22:35Z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0x0101007EDFF2051E4E304A84E61DD9B9CEA93D0087EDDD5C47F55842BF75A8A4CF5A86DA</vt:lpwstr>
  </property>
</Properties>
</file>