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A1"/>
    <a:srgbClr val="AE396B"/>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E48C46-C2A6-EA43-A89E-417A3E0B50F4}" v="7" dt="2024-02-28T18:38:17.8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1" autoAdjust="0"/>
    <p:restoredTop sz="89524" autoAdjust="0"/>
  </p:normalViewPr>
  <p:slideViewPr>
    <p:cSldViewPr snapToGrid="0" snapToObjects="1" showGuides="1">
      <p:cViewPr varScale="1">
        <p:scale>
          <a:sx n="53" d="100"/>
          <a:sy n="53" d="100"/>
        </p:scale>
        <p:origin x="546" y="66"/>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2/29/2024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4" name="Picture 3" descr="A close-up of a cover&#10;&#10;Description automatically generated">
            <a:extLst>
              <a:ext uri="{FF2B5EF4-FFF2-40B4-BE49-F238E27FC236}">
                <a16:creationId xmlns:a16="http://schemas.microsoft.com/office/drawing/2014/main" id="{E2246088-113A-D013-05B8-A80E42F4653A}"/>
              </a:ext>
            </a:extLst>
          </p:cNvPr>
          <p:cNvPicPr>
            <a:picLocks noChangeAspect="1"/>
          </p:cNvPicPr>
          <p:nvPr userDrawn="1"/>
        </p:nvPicPr>
        <p:blipFill>
          <a:blip r:embed="rId2"/>
          <a:stretch>
            <a:fillRect/>
          </a:stretch>
        </p:blipFill>
        <p:spPr>
          <a:xfrm>
            <a:off x="4930" y="0"/>
            <a:ext cx="12187070" cy="6860774"/>
          </a:xfrm>
          <a:prstGeom prst="rect">
            <a:avLst/>
          </a:prstGeom>
        </p:spPr>
      </p:pic>
      <p:sp>
        <p:nvSpPr>
          <p:cNvPr id="13" name="Subtitle 2"/>
          <p:cNvSpPr>
            <a:spLocks noGrp="1"/>
          </p:cNvSpPr>
          <p:nvPr>
            <p:ph type="subTitle" idx="1" hasCustomPrompt="1"/>
          </p:nvPr>
        </p:nvSpPr>
        <p:spPr>
          <a:xfrm>
            <a:off x="359835" y="4216078"/>
            <a:ext cx="7564965" cy="1923934"/>
          </a:xfrm>
        </p:spPr>
        <p:txBody>
          <a:bodyPr>
            <a:normAutofit/>
          </a:bodyPr>
          <a:lstStyle>
            <a:lvl1pPr marL="0" indent="0">
              <a:buNone/>
              <a:defRPr/>
            </a:lvl1pPr>
          </a:lstStyle>
          <a:p>
            <a:r>
              <a:rPr lang="en-US" b="1" dirty="0"/>
              <a:t>Presenter Name </a:t>
            </a:r>
          </a:p>
          <a:p>
            <a:r>
              <a:rPr lang="en-US" sz="2800" dirty="0"/>
              <a:t>Title</a:t>
            </a:r>
          </a:p>
          <a:p>
            <a:r>
              <a:rPr lang="en-US" sz="2800"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descr="A white background with black and white clouds&#10;&#10;Description automatically generated">
            <a:extLst>
              <a:ext uri="{FF2B5EF4-FFF2-40B4-BE49-F238E27FC236}">
                <a16:creationId xmlns:a16="http://schemas.microsoft.com/office/drawing/2014/main" id="{E1CD7AE5-ECD2-089B-6296-4FC6FE00BFF1}"/>
              </a:ext>
            </a:extLst>
          </p:cNvPr>
          <p:cNvPicPr>
            <a:picLocks noChangeAspect="1"/>
          </p:cNvPicPr>
          <p:nvPr userDrawn="1"/>
        </p:nvPicPr>
        <p:blipFill>
          <a:blip r:embed="rId7"/>
          <a:stretch>
            <a:fillRect/>
          </a:stretch>
        </p:blipFill>
        <p:spPr>
          <a:xfrm>
            <a:off x="0" y="0"/>
            <a:ext cx="12192000" cy="6858000"/>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chemeClr val="accent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30905" y="1694575"/>
            <a:ext cx="11363503" cy="2133601"/>
          </a:xfrm>
        </p:spPr>
        <p:txBody>
          <a:bodyPr>
            <a:normAutofit fontScale="90000"/>
          </a:bodyPr>
          <a:lstStyle/>
          <a:p>
            <a:pPr>
              <a:lnSpc>
                <a:spcPct val="100000"/>
              </a:lnSpc>
            </a:pPr>
            <a:r>
              <a:rPr lang="en-CA" dirty="0">
                <a:solidFill>
                  <a:srgbClr val="008CA1"/>
                </a:solidFill>
              </a:rPr>
              <a:t>1 Topic Title         First slide</a:t>
            </a:r>
            <a:br>
              <a:rPr lang="en-CA" dirty="0">
                <a:solidFill>
                  <a:srgbClr val="008CA1"/>
                </a:solidFill>
              </a:rPr>
            </a:br>
            <a:r>
              <a:rPr lang="en-CA" dirty="0">
                <a:solidFill>
                  <a:srgbClr val="008CA1"/>
                </a:solidFill>
              </a:rPr>
              <a:t>2 line</a:t>
            </a:r>
            <a:br>
              <a:rPr lang="en-CA" dirty="0">
                <a:solidFill>
                  <a:srgbClr val="008CA1"/>
                </a:solidFill>
              </a:rPr>
            </a:br>
            <a:r>
              <a:rPr lang="en-CA" dirty="0">
                <a:solidFill>
                  <a:srgbClr val="008CA1"/>
                </a:solidFill>
              </a:rPr>
              <a:t>3 line</a:t>
            </a:r>
            <a:br>
              <a:rPr lang="en-CA" dirty="0">
                <a:solidFill>
                  <a:srgbClr val="008CA1"/>
                </a:solidFill>
              </a:rPr>
            </a:br>
            <a:r>
              <a:rPr lang="en-CA" dirty="0">
                <a:solidFill>
                  <a:srgbClr val="008CA1"/>
                </a:solidFill>
              </a:rPr>
              <a:t>4 line</a:t>
            </a:r>
            <a:endParaRPr lang="en-US" dirty="0">
              <a:solidFill>
                <a:srgbClr val="008CA1"/>
              </a:solidFill>
            </a:endParaRPr>
          </a:p>
        </p:txBody>
      </p:sp>
      <p:sp>
        <p:nvSpPr>
          <p:cNvPr id="3" name="Subtitle 2"/>
          <p:cNvSpPr>
            <a:spLocks noGrp="1"/>
          </p:cNvSpPr>
          <p:nvPr>
            <p:ph type="subTitle" idx="1"/>
          </p:nvPr>
        </p:nvSpPr>
        <p:spPr>
          <a:xfrm>
            <a:off x="337257" y="4021567"/>
            <a:ext cx="7564965" cy="1923934"/>
          </a:xfrm>
        </p:spPr>
        <p:txBody>
          <a:bodyPr/>
          <a:lstStyle/>
          <a:p>
            <a:r>
              <a:rPr lang="en-US" b="1" dirty="0"/>
              <a:t>Presenter Name </a:t>
            </a:r>
          </a:p>
          <a:p>
            <a:r>
              <a:rPr lang="en-US" dirty="0"/>
              <a:t>Title</a:t>
            </a:r>
          </a:p>
          <a:p>
            <a:r>
              <a:rPr lang="en-US" dirty="0"/>
              <a:t>Organization</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lnSpcReduction="10000"/>
          </a:bodyPr>
          <a:lstStyle/>
          <a:p>
            <a:pPr>
              <a:buFont typeface="Arial" panose="020B0604020202020204" pitchFamily="34" charset="0"/>
              <a:buChar char="•"/>
            </a:pPr>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spcBef>
                <a:spcPts val="1800"/>
              </a:spcBef>
              <a:buFont typeface="Arial" panose="020B0604020202020204" pitchFamily="34" charset="0"/>
              <a:buChar char="•"/>
            </a:pPr>
            <a:r>
              <a:rPr lang="en-CA" dirty="0"/>
              <a:t>These PowerPoint slides are the intellectual property of the individual presenter and are protected under the copyright laws of the United States of America and other countries.  Used by permission.  All rights reserved. Drug Information Association, Drug Information Association Inc., DIA and DIA logo are registered trademarks. All other trademarks are the property of their respective owners.</a:t>
            </a:r>
          </a:p>
          <a:p>
            <a:pPr marL="0" indent="0">
              <a:buNone/>
            </a:pPr>
            <a:endParaRPr lang="en-US" dirty="0"/>
          </a:p>
        </p:txBody>
      </p:sp>
      <p:sp>
        <p:nvSpPr>
          <p:cNvPr id="3" name="Title 2"/>
          <p:cNvSpPr>
            <a:spLocks noGrp="1"/>
          </p:cNvSpPr>
          <p:nvPr>
            <p:ph type="title"/>
          </p:nvPr>
        </p:nvSpPr>
        <p:spPr/>
        <p:txBody>
          <a:bodyPr/>
          <a:lstStyle/>
          <a:p>
            <a:r>
              <a:rPr lang="en-US" dirty="0">
                <a:solidFill>
                  <a:srgbClr val="008CA1"/>
                </a:solidFill>
              </a:rPr>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solidFill>
              <a:srgbClr val="008CA1"/>
            </a:solidFill>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pPr>
              <a:buFont typeface="Arial" panose="020B0604020202020204" pitchFamily="34" charset="0"/>
              <a:buChar char="•"/>
            </a:pPr>
            <a:r>
              <a:rPr lang="en-US" u="sng" kern="0" dirty="0"/>
              <a:t>Minimum</a:t>
            </a:r>
            <a:r>
              <a:rPr lang="en-US" kern="0" dirty="0"/>
              <a:t> recommended font size of 28</a:t>
            </a:r>
          </a:p>
          <a:p>
            <a:pPr>
              <a:buFont typeface="Arial" panose="020B0604020202020204" pitchFamily="34" charset="0"/>
              <a:buChar char="•"/>
            </a:pPr>
            <a:r>
              <a:rPr lang="en-US" kern="0" dirty="0"/>
              <a:t>Maximum recommended number of lines to be displayed per page is 8</a:t>
            </a:r>
          </a:p>
          <a:p>
            <a:pPr>
              <a:buFont typeface="Arial" panose="020B0604020202020204" pitchFamily="34" charset="0"/>
              <a:buChar char="•"/>
            </a:pPr>
            <a:r>
              <a:rPr lang="en-US" kern="0" dirty="0"/>
              <a:t>Keep information on the screen and away from the edges.</a:t>
            </a:r>
            <a:r>
              <a:rPr lang="en-CA" kern="0" dirty="0"/>
              <a:t> </a:t>
            </a:r>
          </a:p>
          <a:p>
            <a:pPr>
              <a:buFont typeface="Arial" panose="020B0604020202020204" pitchFamily="34" charset="0"/>
              <a:buChar char="•"/>
            </a:pPr>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solidFill>
                  <a:srgbClr val="008CA1"/>
                </a:solidFill>
              </a:rPr>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up of a banner&#10;&#10;Description automatically generated">
            <a:extLst>
              <a:ext uri="{FF2B5EF4-FFF2-40B4-BE49-F238E27FC236}">
                <a16:creationId xmlns:a16="http://schemas.microsoft.com/office/drawing/2014/main" id="{9FC11ED5-E4E6-5A9D-33E2-B9D59EA288F9}"/>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092529"/>
            <a:ext cx="10208964" cy="3614382"/>
          </a:xfrm>
        </p:spPr>
        <p:txBody>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a:t>Your Social Media </a:t>
            </a:r>
            <a:r>
              <a:rPr lang="en-US" sz="2200" i="1" dirty="0"/>
              <a:t>Handle</a:t>
            </a:r>
          </a:p>
          <a:p>
            <a:pPr>
              <a:buNone/>
            </a:pPr>
            <a:endParaRPr lang="en-CA" dirty="0"/>
          </a:p>
        </p:txBody>
      </p:sp>
      <p:sp>
        <p:nvSpPr>
          <p:cNvPr id="3" name="Title 2"/>
          <p:cNvSpPr>
            <a:spLocks noGrp="1"/>
          </p:cNvSpPr>
          <p:nvPr>
            <p:ph type="title"/>
          </p:nvPr>
        </p:nvSpPr>
        <p:spPr/>
        <p:txBody>
          <a:bodyPr/>
          <a:lstStyle/>
          <a:p>
            <a:r>
              <a:rPr lang="en-US" dirty="0">
                <a:solidFill>
                  <a:srgbClr val="008CA1"/>
                </a:solidFill>
              </a:rPr>
              <a:t>Thank You</a:t>
            </a:r>
          </a:p>
        </p:txBody>
      </p:sp>
      <p:cxnSp>
        <p:nvCxnSpPr>
          <p:cNvPr id="6" name="Straight Connector 6"/>
          <p:cNvCxnSpPr>
            <a:cxnSpLocks noChangeShapeType="1"/>
          </p:cNvCxnSpPr>
          <p:nvPr/>
        </p:nvCxnSpPr>
        <p:spPr bwMode="auto">
          <a:xfrm>
            <a:off x="1792289" y="1238338"/>
            <a:ext cx="8639175" cy="0"/>
          </a:xfrm>
          <a:prstGeom prst="line">
            <a:avLst/>
          </a:prstGeom>
          <a:ln>
            <a:solidFill>
              <a:srgbClr val="008CA1"/>
            </a:solidFill>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2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3.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2.xml><?xml version="1.0" encoding="utf-8"?>
<ds:datastoreItem xmlns:ds="http://schemas.openxmlformats.org/officeDocument/2006/customXml" ds:itemID="{C838D099-2BEE-488C-80B3-6947A2EDAFB5}">
  <ds:schemaRefs>
    <ds:schemaRef ds:uri="http://purl.org/dc/elements/1.1/"/>
    <ds:schemaRef ds:uri="http://purl.org/dc/dcmitype/"/>
    <ds:schemaRef ds:uri="http://schemas.openxmlformats.org/package/2006/metadata/core-properties"/>
    <ds:schemaRef ds:uri="http://schemas.microsoft.com/office/2006/documentManagement/types"/>
    <ds:schemaRef ds:uri="http://www.w3.org/XML/1998/namespace"/>
    <ds:schemaRef ds:uri="http://schemas.microsoft.com/office/2006/metadata/properties"/>
    <ds:schemaRef ds:uri="http://schemas.microsoft.com/office/infopath/2007/PartnerControls"/>
    <ds:schemaRef ds:uri="d9d0f46b-f6a6-4db7-a277-b2edc3298236"/>
    <ds:schemaRef ds:uri="http://purl.org/dc/terms/"/>
  </ds:schemaRefs>
</ds:datastoreItem>
</file>

<file path=customXml/itemProps3.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1598</TotalTime>
  <Words>223</Words>
  <Application>Microsoft Office PowerPoint</Application>
  <PresentationFormat>Widescreen</PresentationFormat>
  <Paragraphs>20</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Susan Benedetti</cp:lastModifiedBy>
  <cp:revision>161</cp:revision>
  <dcterms:created xsi:type="dcterms:W3CDTF">2014-10-03T12:08:30Z</dcterms:created>
  <dcterms:modified xsi:type="dcterms:W3CDTF">2024-02-29T14:30:15Z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