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1"/>
    <a:srgbClr val="A82A6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537B37-7717-DB45-8393-C0E4A30B003A}" v="5" dt="2024-02-28T18:33:41.1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77" autoAdjust="0"/>
    <p:restoredTop sz="89524" autoAdjust="0"/>
  </p:normalViewPr>
  <p:slideViewPr>
    <p:cSldViewPr snapToGrid="0" snapToObjects="1" showGuides="1">
      <p:cViewPr varScale="1">
        <p:scale>
          <a:sx n="53" d="100"/>
          <a:sy n="53" d="100"/>
        </p:scale>
        <p:origin x="498" y="66"/>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2/29/2024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13" name="Subtitle 2"/>
          <p:cNvSpPr>
            <a:spLocks noGrp="1"/>
          </p:cNvSpPr>
          <p:nvPr>
            <p:ph type="subTitle" idx="1" hasCustomPrompt="1"/>
          </p:nvPr>
        </p:nvSpPr>
        <p:spPr>
          <a:xfrm>
            <a:off x="359835" y="4073801"/>
            <a:ext cx="7564965" cy="1923934"/>
          </a:xfrm>
        </p:spPr>
        <p:txBody>
          <a:bodyPr>
            <a:normAutofit/>
          </a:bodyPr>
          <a:lstStyle>
            <a:lvl1pPr marL="0" indent="0">
              <a:buNone/>
              <a:defRPr/>
            </a:lvl1pPr>
          </a:lstStyle>
          <a:p>
            <a:r>
              <a:rPr lang="en-US" b="1" dirty="0"/>
              <a:t>Presenter Name </a:t>
            </a:r>
          </a:p>
          <a:p>
            <a:r>
              <a:rPr lang="en-US" dirty="0"/>
              <a:t>Title</a:t>
            </a:r>
          </a:p>
          <a:p>
            <a:r>
              <a:rPr lang="en-US" dirty="0"/>
              <a:t>Organization</a:t>
            </a:r>
          </a:p>
        </p:txBody>
      </p:sp>
      <p:pic>
        <p:nvPicPr>
          <p:cNvPr id="4" name="Picture 3" descr="A close-up of a cover&#10;&#10;Description automatically generated">
            <a:extLst>
              <a:ext uri="{FF2B5EF4-FFF2-40B4-BE49-F238E27FC236}">
                <a16:creationId xmlns:a16="http://schemas.microsoft.com/office/drawing/2014/main" id="{B17E5F29-229F-0090-CBB9-065450D62A78}"/>
              </a:ext>
            </a:extLst>
          </p:cNvPr>
          <p:cNvPicPr>
            <a:picLocks noChangeAspect="1"/>
          </p:cNvPicPr>
          <p:nvPr userDrawn="1"/>
        </p:nvPicPr>
        <p:blipFill>
          <a:blip r:embed="rId2"/>
          <a:stretch>
            <a:fillRect/>
          </a:stretch>
        </p:blipFill>
        <p:spPr>
          <a:xfrm>
            <a:off x="4930" y="0"/>
            <a:ext cx="12187070" cy="6860774"/>
          </a:xfrm>
          <a:prstGeom prst="rect">
            <a:avLst/>
          </a:prstGeom>
        </p:spPr>
      </p:pic>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descr="A white background with black and white clouds&#10;&#10;Description automatically generated">
            <a:extLst>
              <a:ext uri="{FF2B5EF4-FFF2-40B4-BE49-F238E27FC236}">
                <a16:creationId xmlns:a16="http://schemas.microsoft.com/office/drawing/2014/main" id="{2D622C8B-4EB9-D224-0149-2DE49A256BBE}"/>
              </a:ext>
            </a:extLst>
          </p:cNvPr>
          <p:cNvPicPr>
            <a:picLocks noChangeAspect="1"/>
          </p:cNvPicPr>
          <p:nvPr userDrawn="1"/>
        </p:nvPicPr>
        <p:blipFill>
          <a:blip r:embed="rId7"/>
          <a:stretch>
            <a:fillRect/>
          </a:stretch>
        </p:blipFill>
        <p:spPr>
          <a:xfrm>
            <a:off x="0" y="0"/>
            <a:ext cx="12192000" cy="6858000"/>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828687"/>
            <a:ext cx="11363503" cy="2280017"/>
          </a:xfrm>
        </p:spPr>
        <p:txBody>
          <a:bodyPr>
            <a:noAutofit/>
          </a:bodyPr>
          <a:lstStyle/>
          <a:p>
            <a:pPr>
              <a:lnSpc>
                <a:spcPct val="100000"/>
              </a:lnSpc>
            </a:pPr>
            <a:r>
              <a:rPr lang="en-CA" dirty="0">
                <a:solidFill>
                  <a:srgbClr val="008CA1"/>
                </a:solidFill>
              </a:rPr>
              <a:t>1 Topic Title         First slide</a:t>
            </a:r>
            <a:br>
              <a:rPr lang="en-CA" dirty="0">
                <a:solidFill>
                  <a:srgbClr val="008CA1"/>
                </a:solidFill>
              </a:rPr>
            </a:br>
            <a:r>
              <a:rPr lang="en-CA" dirty="0">
                <a:solidFill>
                  <a:srgbClr val="008CA1"/>
                </a:solidFill>
              </a:rPr>
              <a:t>2 line</a:t>
            </a:r>
            <a:br>
              <a:rPr lang="en-CA" dirty="0">
                <a:solidFill>
                  <a:srgbClr val="008CA1"/>
                </a:solidFill>
              </a:rPr>
            </a:br>
            <a:r>
              <a:rPr lang="en-CA" dirty="0">
                <a:solidFill>
                  <a:srgbClr val="008CA1"/>
                </a:solidFill>
              </a:rPr>
              <a:t>3 line</a:t>
            </a:r>
            <a:br>
              <a:rPr lang="en-CA" dirty="0">
                <a:solidFill>
                  <a:srgbClr val="008CA1"/>
                </a:solidFill>
              </a:rPr>
            </a:br>
            <a:r>
              <a:rPr lang="en-CA" dirty="0">
                <a:solidFill>
                  <a:srgbClr val="008CA1"/>
                </a:solidFill>
              </a:rPr>
              <a:t>4 line</a:t>
            </a:r>
            <a:endParaRPr lang="en-US" dirty="0">
              <a:solidFill>
                <a:srgbClr val="008CA1"/>
              </a:solidFill>
            </a:endParaRPr>
          </a:p>
        </p:txBody>
      </p:sp>
      <p:sp>
        <p:nvSpPr>
          <p:cNvPr id="3" name="Subtitle 2"/>
          <p:cNvSpPr>
            <a:spLocks noGrp="1"/>
          </p:cNvSpPr>
          <p:nvPr>
            <p:ph type="subTitle" idx="1"/>
          </p:nvPr>
        </p:nvSpPr>
        <p:spPr>
          <a:xfrm>
            <a:off x="337257" y="4373960"/>
            <a:ext cx="7564965" cy="1923934"/>
          </a:xfrm>
        </p:spPr>
        <p:txBody>
          <a:body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a:bodyPr>
          <a:lstStyle/>
          <a:p>
            <a:pPr>
              <a:buFont typeface="Arial" panose="020B0604020202020204" pitchFamily="34" charset="0"/>
              <a:buChar char="•"/>
            </a:pPr>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buFont typeface="Arial" panose="020B0604020202020204" pitchFamily="34" charset="0"/>
              <a:buChar char="•"/>
            </a:pPr>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
        <p:nvSpPr>
          <p:cNvPr id="3" name="Title 2"/>
          <p:cNvSpPr>
            <a:spLocks noGrp="1"/>
          </p:cNvSpPr>
          <p:nvPr>
            <p:ph type="title"/>
          </p:nvPr>
        </p:nvSpPr>
        <p:spPr/>
        <p:txBody>
          <a:bodyPr/>
          <a:lstStyle/>
          <a:p>
            <a:r>
              <a:rPr lang="en-US" dirty="0">
                <a:solidFill>
                  <a:srgbClr val="008CA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solidFill>
              <a:srgbClr val="008CA1"/>
            </a:solidFill>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pPr>
              <a:buFont typeface="Arial" panose="020B0604020202020204" pitchFamily="34" charset="0"/>
              <a:buChar char="•"/>
            </a:pPr>
            <a:r>
              <a:rPr lang="en-US" u="sng" kern="0" dirty="0"/>
              <a:t>Minimum</a:t>
            </a:r>
            <a:r>
              <a:rPr lang="en-US" kern="0" dirty="0"/>
              <a:t> recommended font size of 28</a:t>
            </a:r>
          </a:p>
          <a:p>
            <a:pPr>
              <a:buFont typeface="Arial" panose="020B0604020202020204" pitchFamily="34" charset="0"/>
              <a:buChar char="•"/>
            </a:pPr>
            <a:r>
              <a:rPr lang="en-US" kern="0" dirty="0"/>
              <a:t>Maximum recommended number of lines to be displayed per page is 8-10</a:t>
            </a:r>
          </a:p>
          <a:p>
            <a:pPr>
              <a:buFont typeface="Arial" panose="020B0604020202020204" pitchFamily="34" charset="0"/>
              <a:buChar char="•"/>
            </a:pPr>
            <a:r>
              <a:rPr lang="en-US" kern="0" dirty="0"/>
              <a:t>Keep information on the screen and away from the edges.</a:t>
            </a:r>
            <a:r>
              <a:rPr lang="en-CA" kern="0" dirty="0"/>
              <a:t> </a:t>
            </a:r>
          </a:p>
          <a:p>
            <a:pPr>
              <a:buFont typeface="Arial" panose="020B0604020202020204" pitchFamily="34" charset="0"/>
              <a:buChar char="•"/>
            </a:pPr>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rgbClr val="008CA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solidFill>
              <a:srgbClr val="008CA1"/>
            </a:solidFill>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up of a banner&#10;&#10;Description automatically generated">
            <a:extLst>
              <a:ext uri="{FF2B5EF4-FFF2-40B4-BE49-F238E27FC236}">
                <a16:creationId xmlns:a16="http://schemas.microsoft.com/office/drawing/2014/main" id="{E06CDB4F-C5A6-A337-A329-994B1995876F}"/>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421714"/>
            <a:ext cx="10208964" cy="3308782"/>
          </a:xfrm>
        </p:spPr>
        <p:txBody>
          <a:bodyPr>
            <a:normAutofit/>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p:txBody>
      </p:sp>
      <p:sp>
        <p:nvSpPr>
          <p:cNvPr id="3" name="Title 2"/>
          <p:cNvSpPr>
            <a:spLocks noGrp="1"/>
          </p:cNvSpPr>
          <p:nvPr>
            <p:ph type="title"/>
          </p:nvPr>
        </p:nvSpPr>
        <p:spPr/>
        <p:txBody>
          <a:bodyPr/>
          <a:lstStyle/>
          <a:p>
            <a:r>
              <a:rPr lang="en-US" dirty="0">
                <a:solidFill>
                  <a:srgbClr val="008CA1"/>
                </a:solidFill>
              </a:rPr>
              <a:t>Thank You</a:t>
            </a:r>
          </a:p>
        </p:txBody>
      </p:sp>
      <p:cxnSp>
        <p:nvCxnSpPr>
          <p:cNvPr id="6" name="Straight Connector 6"/>
          <p:cNvCxnSpPr>
            <a:cxnSpLocks noChangeShapeType="1"/>
          </p:cNvCxnSpPr>
          <p:nvPr/>
        </p:nvCxnSpPr>
        <p:spPr bwMode="auto">
          <a:xfrm>
            <a:off x="1792289" y="1238338"/>
            <a:ext cx="8639175" cy="0"/>
          </a:xfrm>
          <a:prstGeom prst="line">
            <a:avLst/>
          </a:prstGeom>
          <a:ln>
            <a:solidFill>
              <a:srgbClr val="008CA1"/>
            </a:solidFill>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76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Props1.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3.xml><?xml version="1.0" encoding="utf-8"?>
<ds:datastoreItem xmlns:ds="http://schemas.openxmlformats.org/officeDocument/2006/customXml" ds:itemID="{C838D099-2BEE-488C-80B3-6947A2EDAFB5}">
  <ds:schemaRefs>
    <ds:schemaRef ds:uri="http://schemas.openxmlformats.org/package/2006/metadata/core-properties"/>
    <ds:schemaRef ds:uri="http://purl.org/dc/elements/1.1/"/>
    <ds:schemaRef ds:uri="http://www.w3.org/XML/1998/namespace"/>
    <ds:schemaRef ds:uri="http://schemas.microsoft.com/office/2006/documentManagement/types"/>
    <ds:schemaRef ds:uri="http://purl.org/dc/terms/"/>
    <ds:schemaRef ds:uri="d9d0f46b-f6a6-4db7-a277-b2edc3298236"/>
    <ds:schemaRef ds:uri="http://purl.org/dc/dcmityp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1720</TotalTime>
  <Words>210</Words>
  <Application>Microsoft Office PowerPoint</Application>
  <PresentationFormat>Widescreen</PresentationFormat>
  <Paragraphs>20</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Susan Benedetti</cp:lastModifiedBy>
  <cp:revision>174</cp:revision>
  <dcterms:created xsi:type="dcterms:W3CDTF">2014-10-03T12:08:30Z</dcterms:created>
  <dcterms:modified xsi:type="dcterms:W3CDTF">2024-02-29T14:27:41Z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