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522" r:id="rId3"/>
    <p:sldId id="523" r:id="rId4"/>
    <p:sldId id="524" r:id="rId5"/>
  </p:sldIdLst>
  <p:sldSz cx="7199313" cy="3743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A1"/>
    <a:srgbClr val="799C4B"/>
    <a:srgbClr val="494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7" autoAdjust="0"/>
    <p:restoredTop sz="94660"/>
  </p:normalViewPr>
  <p:slideViewPr>
    <p:cSldViewPr snapToGrid="0">
      <p:cViewPr varScale="1">
        <p:scale>
          <a:sx n="199" d="100"/>
          <a:sy n="199" d="100"/>
        </p:scale>
        <p:origin x="17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97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CAC80-D86D-5045-8833-5C7FA9E0135B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1143000"/>
            <a:ext cx="5934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C7093-C281-8144-8545-D890B0D3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09ED-DF27-4233-985C-65CF2C5DF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932" y="100515"/>
            <a:ext cx="5851415" cy="4769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C9FF42-48F7-414B-BEE4-7E4D484F6C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013238" y="3467037"/>
            <a:ext cx="1619845" cy="1992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6DBEF-191D-4622-944C-06AD4BEFC5F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9966" y="3469509"/>
            <a:ext cx="1679840" cy="1992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2022 DIA,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2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uilding&#10;&#10;Description automatically generated with low confidence">
            <a:extLst>
              <a:ext uri="{FF2B5EF4-FFF2-40B4-BE49-F238E27FC236}">
                <a16:creationId xmlns:a16="http://schemas.microsoft.com/office/drawing/2014/main" id="{4992D2AC-9AF5-C582-4509-C0B7EEBEE7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834" y="0"/>
            <a:ext cx="7241148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2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14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7" r:id="rId2"/>
  </p:sldLayoutIdLst>
  <p:hf hdr="0" ftr="0"/>
  <p:txStyles>
    <p:titleStyle>
      <a:lvl1pPr algn="l" defTabSz="249540" rtl="0" eaLnBrk="1" latinLnBrk="0" hangingPunct="1">
        <a:lnSpc>
          <a:spcPct val="80000"/>
        </a:lnSpc>
        <a:spcBef>
          <a:spcPct val="0"/>
        </a:spcBef>
        <a:buNone/>
        <a:defRPr sz="1747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49540" indent="-249540" algn="l" defTabSz="249540" rtl="0" eaLnBrk="1" latinLnBrk="0" hangingPunct="1">
        <a:spcBef>
          <a:spcPct val="20000"/>
        </a:spcBef>
        <a:buFontTx/>
        <a:buBlip>
          <a:blip r:embed="rId4"/>
        </a:buBlip>
        <a:defRPr sz="1528" kern="1200">
          <a:solidFill>
            <a:schemeClr val="tx1"/>
          </a:solidFill>
          <a:latin typeface="Arial"/>
          <a:ea typeface="+mn-ea"/>
          <a:cs typeface="Arial"/>
        </a:defRPr>
      </a:lvl1pPr>
      <a:lvl2pPr marL="405502" indent="-155962" algn="l" defTabSz="249540" rtl="0" eaLnBrk="1" latinLnBrk="0" hangingPunct="1">
        <a:spcBef>
          <a:spcPct val="20000"/>
        </a:spcBef>
        <a:buFont typeface="Arial"/>
        <a:buChar char="–"/>
        <a:defRPr sz="1310" kern="1200">
          <a:solidFill>
            <a:schemeClr val="tx1"/>
          </a:solidFill>
          <a:latin typeface="Arial"/>
          <a:ea typeface="+mn-ea"/>
          <a:cs typeface="Arial"/>
        </a:defRPr>
      </a:lvl2pPr>
      <a:lvl3pPr marL="623849" indent="-124770" algn="l" defTabSz="249540" rtl="0" eaLnBrk="1" latinLnBrk="0" hangingPunct="1">
        <a:spcBef>
          <a:spcPct val="20000"/>
        </a:spcBef>
        <a:buFont typeface="Arial"/>
        <a:buChar char="•"/>
        <a:defRPr sz="1092" kern="1200">
          <a:solidFill>
            <a:schemeClr val="tx1"/>
          </a:solidFill>
          <a:latin typeface="Arial"/>
          <a:ea typeface="+mn-ea"/>
          <a:cs typeface="Arial"/>
        </a:defRPr>
      </a:lvl3pPr>
      <a:lvl4pPr marL="873389" indent="-124770" algn="l" defTabSz="249540" rtl="0" eaLnBrk="1" latinLnBrk="0" hangingPunct="1">
        <a:spcBef>
          <a:spcPct val="20000"/>
        </a:spcBef>
        <a:buFont typeface="Arial"/>
        <a:buChar char="–"/>
        <a:defRPr sz="1092" kern="1200">
          <a:solidFill>
            <a:schemeClr val="tx1"/>
          </a:solidFill>
          <a:latin typeface="Arial"/>
          <a:ea typeface="+mn-ea"/>
          <a:cs typeface="Arial"/>
        </a:defRPr>
      </a:lvl4pPr>
      <a:lvl5pPr marL="1122929" indent="-124770" algn="l" defTabSz="249540" rtl="0" eaLnBrk="1" latinLnBrk="0" hangingPunct="1">
        <a:spcBef>
          <a:spcPct val="20000"/>
        </a:spcBef>
        <a:buFont typeface="Arial"/>
        <a:buChar char="»"/>
        <a:defRPr sz="1092" kern="1200">
          <a:solidFill>
            <a:schemeClr val="tx1"/>
          </a:solidFill>
          <a:latin typeface="Arial"/>
          <a:ea typeface="+mn-ea"/>
          <a:cs typeface="Arial"/>
        </a:defRPr>
      </a:lvl5pPr>
      <a:lvl6pPr marL="1372469" indent="-124770" algn="l" defTabSz="249540" rtl="0" eaLnBrk="1" latinLnBrk="0" hangingPunct="1">
        <a:spcBef>
          <a:spcPct val="20000"/>
        </a:spcBef>
        <a:buFont typeface="Arial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6pPr>
      <a:lvl7pPr marL="1622008" indent="-124770" algn="l" defTabSz="249540" rtl="0" eaLnBrk="1" latinLnBrk="0" hangingPunct="1">
        <a:spcBef>
          <a:spcPct val="20000"/>
        </a:spcBef>
        <a:buFont typeface="Arial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7pPr>
      <a:lvl8pPr marL="1871548" indent="-124770" algn="l" defTabSz="249540" rtl="0" eaLnBrk="1" latinLnBrk="0" hangingPunct="1">
        <a:spcBef>
          <a:spcPct val="20000"/>
        </a:spcBef>
        <a:buFont typeface="Arial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8pPr>
      <a:lvl9pPr marL="2121088" indent="-124770" algn="l" defTabSz="249540" rtl="0" eaLnBrk="1" latinLnBrk="0" hangingPunct="1">
        <a:spcBef>
          <a:spcPct val="20000"/>
        </a:spcBef>
        <a:buFont typeface="Arial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1pPr>
      <a:lvl2pPr marL="249540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2pPr>
      <a:lvl3pPr marL="499080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3pPr>
      <a:lvl4pPr marL="748619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4pPr>
      <a:lvl5pPr marL="998159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5pPr>
      <a:lvl6pPr marL="1247699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6pPr>
      <a:lvl7pPr marL="1497239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7pPr>
      <a:lvl8pPr marL="1746778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8pPr>
      <a:lvl9pPr marL="1996318" algn="l" defTabSz="24954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Lrpdl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40E7L0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16AA1-49A6-6A4C-9ED9-BAD9B2F0E620}"/>
              </a:ext>
            </a:extLst>
          </p:cNvPr>
          <p:cNvSpPr txBox="1"/>
          <p:nvPr/>
        </p:nvSpPr>
        <p:spPr>
          <a:xfrm>
            <a:off x="1" y="2617319"/>
            <a:ext cx="3599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NAME, JOB TITLE, </a:t>
            </a:r>
            <a:br>
              <a:rPr lang="en-US" sz="1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COMPANY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07AC-DE68-1846-9BC8-8E58F70BFAC3}"/>
              </a:ext>
            </a:extLst>
          </p:cNvPr>
          <p:cNvSpPr txBox="1"/>
          <p:nvPr/>
        </p:nvSpPr>
        <p:spPr>
          <a:xfrm>
            <a:off x="0" y="1516688"/>
            <a:ext cx="366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</a:t>
            </a:r>
            <a:br>
              <a:rPr lang="en-US" sz="2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HEADSHOT</a:t>
            </a:r>
            <a:br>
              <a:rPr lang="en-US" sz="2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EE25D-4D67-1E2F-13D4-E3D9511E024B}"/>
              </a:ext>
            </a:extLst>
          </p:cNvPr>
          <p:cNvSpPr txBox="1"/>
          <p:nvPr/>
        </p:nvSpPr>
        <p:spPr>
          <a:xfrm>
            <a:off x="1" y="143578"/>
            <a:ext cx="366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494E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me at</a:t>
            </a:r>
          </a:p>
        </p:txBody>
      </p:sp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AFE3548-D60F-5041-B536-BF93D73081C5}"/>
              </a:ext>
            </a:extLst>
          </p:cNvPr>
          <p:cNvSpPr/>
          <p:nvPr/>
        </p:nvSpPr>
        <p:spPr>
          <a:xfrm>
            <a:off x="0" y="-66405"/>
            <a:ext cx="7199313" cy="758825"/>
          </a:xfrm>
          <a:prstGeom prst="rect">
            <a:avLst/>
          </a:prstGeom>
          <a:gradFill>
            <a:gsLst>
              <a:gs pos="0">
                <a:srgbClr val="799C4B"/>
              </a:gs>
              <a:gs pos="100000">
                <a:srgbClr val="008CA1"/>
              </a:gs>
            </a:gsLst>
            <a:lin ang="0" scaled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F0A1-8EED-4784-8026-640276CD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78" y="169208"/>
            <a:ext cx="5851415" cy="476903"/>
          </a:xfrm>
        </p:spPr>
        <p:txBody>
          <a:bodyPr/>
          <a:lstStyle/>
          <a:p>
            <a:r>
              <a:rPr lang="en-US" dirty="0"/>
              <a:t>How To Use This Template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531BC17-27C1-4285-9EDA-457DC16FD0CC}"/>
              </a:ext>
            </a:extLst>
          </p:cNvPr>
          <p:cNvSpPr txBox="1">
            <a:spLocks/>
          </p:cNvSpPr>
          <p:nvPr/>
        </p:nvSpPr>
        <p:spPr>
          <a:xfrm>
            <a:off x="403225" y="815264"/>
            <a:ext cx="3904194" cy="2843213"/>
          </a:xfrm>
          <a:prstGeom prst="rect">
            <a:avLst/>
          </a:prstGeom>
        </p:spPr>
        <p:txBody>
          <a:bodyPr>
            <a:noAutofit/>
          </a:bodyPr>
          <a:lstStyle>
            <a:lvl1pPr marL="249540" indent="-249540" algn="l" defTabSz="24954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528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05502" indent="-155962" algn="l" defTabSz="249540" rtl="0" eaLnBrk="1" latinLnBrk="0" hangingPunct="1">
              <a:spcBef>
                <a:spcPct val="20000"/>
              </a:spcBef>
              <a:buFont typeface="Arial"/>
              <a:buChar char="–"/>
              <a:defRPr sz="131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623849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873389" indent="-124770" algn="l" defTabSz="249540" rtl="0" eaLnBrk="1" latinLnBrk="0" hangingPunct="1">
              <a:spcBef>
                <a:spcPct val="20000"/>
              </a:spcBef>
              <a:buFont typeface="Arial"/>
              <a:buChar char="–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122929" indent="-124770" algn="l" defTabSz="249540" rtl="0" eaLnBrk="1" latinLnBrk="0" hangingPunct="1">
              <a:spcBef>
                <a:spcPct val="20000"/>
              </a:spcBef>
              <a:buFont typeface="Arial"/>
              <a:buChar char="»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2469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200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154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2108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HEADSHOT 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&gt; Picture &gt; This Device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use a hi-resolution photo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or resize your photo to fit the space</a:t>
            </a:r>
          </a:p>
          <a:p>
            <a:pPr marL="0" indent="0">
              <a:buNone/>
            </a:pPr>
            <a:br>
              <a:rPr lang="en-US" sz="1000" dirty="0"/>
            </a:br>
            <a:r>
              <a:rPr lang="en-US" sz="1000" dirty="0"/>
              <a:t>2.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 in the textbox </a:t>
            </a:r>
            <a:b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 a JPEG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File &gt; Save As &gt; In the dropdown under file name &gt; Select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JPEG File Interchange Format (*.jpeg)</a:t>
            </a:r>
          </a:p>
          <a:p>
            <a:pPr marL="0" indent="0">
              <a:buNone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CREATE A NEW POST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Social Media  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your .JPEG photo and this link in your post:  </a:t>
            </a:r>
            <a:r>
              <a:rPr lang="en-US" sz="1000" dirty="0">
                <a:hlinkClick r:id="rId3"/>
              </a:rPr>
              <a:t>https://bit.ly/3Lrpdl1</a:t>
            </a:r>
            <a:endParaRPr lang="en-US" sz="1000" dirty="0"/>
          </a:p>
          <a:p>
            <a:r>
              <a:rPr lang="en-CH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</a:t>
            </a:r>
            <a:r>
              <a:rPr lang="en-CH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forget to tag us on Linked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In,</a:t>
            </a:r>
            <a:r>
              <a:rPr lang="en-CH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Twitter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H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Facebook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CH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971C80-DBF5-4621-9C3B-AF197F2F8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419" y="151315"/>
            <a:ext cx="1933474" cy="279082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53B4A67-FABC-4819-8AD0-D5FCB5F4640F}"/>
              </a:ext>
            </a:extLst>
          </p:cNvPr>
          <p:cNvSpPr/>
          <p:nvPr/>
        </p:nvSpPr>
        <p:spPr>
          <a:xfrm>
            <a:off x="4273493" y="2251075"/>
            <a:ext cx="2085975" cy="581025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4054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16AA1-49A6-6A4C-9ED9-BAD9B2F0E620}"/>
              </a:ext>
            </a:extLst>
          </p:cNvPr>
          <p:cNvSpPr txBox="1"/>
          <p:nvPr/>
        </p:nvSpPr>
        <p:spPr>
          <a:xfrm>
            <a:off x="1" y="2617319"/>
            <a:ext cx="3599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YOUR NAME, JOB TITLE,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COMPANY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07AC-DE68-1846-9BC8-8E58F70BFAC3}"/>
              </a:ext>
            </a:extLst>
          </p:cNvPr>
          <p:cNvSpPr txBox="1"/>
          <p:nvPr/>
        </p:nvSpPr>
        <p:spPr>
          <a:xfrm>
            <a:off x="0" y="1516688"/>
            <a:ext cx="366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YOUR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HEADSHOT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EE25D-4D67-1E2F-13D4-E3D9511E024B}"/>
              </a:ext>
            </a:extLst>
          </p:cNvPr>
          <p:cNvSpPr txBox="1"/>
          <p:nvPr/>
        </p:nvSpPr>
        <p:spPr>
          <a:xfrm>
            <a:off x="1" y="143578"/>
            <a:ext cx="366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94E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 speaking at</a:t>
            </a:r>
          </a:p>
        </p:txBody>
      </p:sp>
    </p:spTree>
    <p:extLst>
      <p:ext uri="{BB962C8B-B14F-4D97-AF65-F5344CB8AC3E}">
        <p14:creationId xmlns:p14="http://schemas.microsoft.com/office/powerpoint/2010/main" val="153128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AFE3548-D60F-5041-B536-BF93D73081C5}"/>
              </a:ext>
            </a:extLst>
          </p:cNvPr>
          <p:cNvSpPr/>
          <p:nvPr/>
        </p:nvSpPr>
        <p:spPr>
          <a:xfrm>
            <a:off x="0" y="-66405"/>
            <a:ext cx="7199313" cy="758825"/>
          </a:xfrm>
          <a:prstGeom prst="rect">
            <a:avLst/>
          </a:prstGeom>
          <a:gradFill>
            <a:gsLst>
              <a:gs pos="0">
                <a:srgbClr val="799C4B"/>
              </a:gs>
              <a:gs pos="100000">
                <a:srgbClr val="008CA1"/>
              </a:gs>
            </a:gsLst>
            <a:lin ang="0" scaled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F0A1-8EED-4784-8026-640276CD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78" y="169208"/>
            <a:ext cx="5851415" cy="476903"/>
          </a:xfrm>
        </p:spPr>
        <p:txBody>
          <a:bodyPr/>
          <a:lstStyle/>
          <a:p>
            <a:r>
              <a:rPr lang="en-US" dirty="0"/>
              <a:t>How To Use This Template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531BC17-27C1-4285-9EDA-457DC16FD0CC}"/>
              </a:ext>
            </a:extLst>
          </p:cNvPr>
          <p:cNvSpPr txBox="1">
            <a:spLocks/>
          </p:cNvSpPr>
          <p:nvPr/>
        </p:nvSpPr>
        <p:spPr>
          <a:xfrm>
            <a:off x="403225" y="815264"/>
            <a:ext cx="3904194" cy="2843213"/>
          </a:xfrm>
          <a:prstGeom prst="rect">
            <a:avLst/>
          </a:prstGeom>
        </p:spPr>
        <p:txBody>
          <a:bodyPr>
            <a:noAutofit/>
          </a:bodyPr>
          <a:lstStyle>
            <a:lvl1pPr marL="249540" indent="-249540" algn="l" defTabSz="24954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528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05502" indent="-155962" algn="l" defTabSz="249540" rtl="0" eaLnBrk="1" latinLnBrk="0" hangingPunct="1">
              <a:spcBef>
                <a:spcPct val="20000"/>
              </a:spcBef>
              <a:buFont typeface="Arial"/>
              <a:buChar char="–"/>
              <a:defRPr sz="131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623849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873389" indent="-124770" algn="l" defTabSz="249540" rtl="0" eaLnBrk="1" latinLnBrk="0" hangingPunct="1">
              <a:spcBef>
                <a:spcPct val="20000"/>
              </a:spcBef>
              <a:buFont typeface="Arial"/>
              <a:buChar char="–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122929" indent="-124770" algn="l" defTabSz="249540" rtl="0" eaLnBrk="1" latinLnBrk="0" hangingPunct="1">
              <a:spcBef>
                <a:spcPct val="20000"/>
              </a:spcBef>
              <a:buFont typeface="Arial"/>
              <a:buChar char="»"/>
              <a:defRPr sz="1092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2469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200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154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21088" indent="-124770" algn="l" defTabSz="249540" rtl="0" eaLnBrk="1" latinLnBrk="0" hangingPunct="1">
              <a:spcBef>
                <a:spcPct val="20000"/>
              </a:spcBef>
              <a:buFont typeface="Arial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your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HEADSHOT </a:t>
            </a: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&gt; Picture &gt; This Device</a:t>
            </a: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Make sure you use a hi-resolution photo</a:t>
            </a: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Crop or resize your photo to fit the space</a:t>
            </a:r>
          </a:p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2. 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your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TITLE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the textbox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SAVE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JPEG</a:t>
            </a: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File &gt; Save As &gt; In the dropdown under file name &gt; Select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JPEG File Interchange Format (*.jpeg)</a:t>
            </a:r>
          </a:p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A NEW POST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Social Media  </a:t>
            </a: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 your .JPEG photo and this link in your post: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https://bit.ly/40E7L0O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9540" marR="0" lvl="0" indent="-24954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forget to tag us on Linked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In,</a:t>
            </a:r>
            <a:r>
              <a: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Twitter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Facebook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en-CH" sz="10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249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971C80-DBF5-4621-9C3B-AF197F2F8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419" y="151315"/>
            <a:ext cx="1933474" cy="279082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53B4A67-FABC-4819-8AD0-D5FCB5F4640F}"/>
              </a:ext>
            </a:extLst>
          </p:cNvPr>
          <p:cNvSpPr/>
          <p:nvPr/>
        </p:nvSpPr>
        <p:spPr>
          <a:xfrm>
            <a:off x="4273493" y="2251075"/>
            <a:ext cx="2085975" cy="581025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3207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264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Theme</vt:lpstr>
      <vt:lpstr>PowerPoint Presentation</vt:lpstr>
      <vt:lpstr>How To Use This Template</vt:lpstr>
      <vt:lpstr>PowerPoint Presentation</vt:lpstr>
      <vt:lpstr>How To Use This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Virginie Bigalli</dc:creator>
  <cp:lastModifiedBy>Sonia Martinez</cp:lastModifiedBy>
  <cp:revision>52</cp:revision>
  <dcterms:created xsi:type="dcterms:W3CDTF">2022-01-07T14:20:57Z</dcterms:created>
  <dcterms:modified xsi:type="dcterms:W3CDTF">2023-10-12T13:41:52Z</dcterms:modified>
</cp:coreProperties>
</file>