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2" r:id="rId4"/>
  </p:sldMasterIdLst>
  <p:notesMasterIdLst>
    <p:notesMasterId r:id="rId18"/>
  </p:notesMasterIdLst>
  <p:handoutMasterIdLst>
    <p:handoutMasterId r:id="rId19"/>
  </p:handoutMasterIdLst>
  <p:sldIdLst>
    <p:sldId id="544" r:id="rId5"/>
    <p:sldId id="545" r:id="rId6"/>
    <p:sldId id="546" r:id="rId7"/>
    <p:sldId id="547" r:id="rId8"/>
    <p:sldId id="548" r:id="rId9"/>
    <p:sldId id="549" r:id="rId10"/>
    <p:sldId id="550" r:id="rId11"/>
    <p:sldId id="551" r:id="rId12"/>
    <p:sldId id="552" r:id="rId13"/>
    <p:sldId id="553" r:id="rId14"/>
    <p:sldId id="555" r:id="rId15"/>
    <p:sldId id="554" r:id="rId16"/>
    <p:sldId id="533"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92"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9F41"/>
    <a:srgbClr val="A4BC72"/>
    <a:srgbClr val="82838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853" autoAdjust="0"/>
    <p:restoredTop sz="96357" autoAdjust="0"/>
  </p:normalViewPr>
  <p:slideViewPr>
    <p:cSldViewPr snapToGrid="0" snapToObjects="1" showGuides="1">
      <p:cViewPr varScale="1">
        <p:scale>
          <a:sx n="113" d="100"/>
          <a:sy n="113" d="100"/>
        </p:scale>
        <p:origin x="108" y="1068"/>
      </p:cViewPr>
      <p:guideLst>
        <p:guide orient="horz" pos="1992"/>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snapToObjects="1">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tx>
            <c:strRef>
              <c:f>Sheet1!$B$1</c:f>
              <c:strCache>
                <c:ptCount val="1"/>
                <c:pt idx="0">
                  <c:v>Series 1</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8D4D-4FA5-B3B1-3D1AD825BAD8}"/>
            </c:ext>
          </c:extLst>
        </c:ser>
        <c:ser>
          <c:idx val="1"/>
          <c:order val="1"/>
          <c:tx>
            <c:strRef>
              <c:f>Sheet1!$C$1</c:f>
              <c:strCache>
                <c:ptCount val="1"/>
                <c:pt idx="0">
                  <c:v>Series 2</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8D4D-4FA5-B3B1-3D1AD825BAD8}"/>
            </c:ext>
          </c:extLst>
        </c:ser>
        <c:ser>
          <c:idx val="2"/>
          <c:order val="2"/>
          <c:tx>
            <c:strRef>
              <c:f>Sheet1!$D$1</c:f>
              <c:strCache>
                <c:ptCount val="1"/>
                <c:pt idx="0">
                  <c:v>Series 3</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8D4D-4FA5-B3B1-3D1AD825BAD8}"/>
            </c:ext>
          </c:extLst>
        </c:ser>
        <c:dLbls>
          <c:showLegendKey val="0"/>
          <c:showVal val="1"/>
          <c:showCatName val="0"/>
          <c:showSerName val="0"/>
          <c:showPercent val="0"/>
          <c:showBubbleSize val="0"/>
        </c:dLbls>
        <c:gapWidth val="75"/>
        <c:axId val="295013096"/>
        <c:axId val="331815848"/>
      </c:barChart>
      <c:catAx>
        <c:axId val="295013096"/>
        <c:scaling>
          <c:orientation val="minMax"/>
        </c:scaling>
        <c:delete val="0"/>
        <c:axPos val="b"/>
        <c:numFmt formatCode="General" sourceLinked="0"/>
        <c:majorTickMark val="none"/>
        <c:minorTickMark val="none"/>
        <c:tickLblPos val="nextTo"/>
        <c:crossAx val="331815848"/>
        <c:crosses val="autoZero"/>
        <c:auto val="1"/>
        <c:lblAlgn val="ctr"/>
        <c:lblOffset val="100"/>
        <c:noMultiLvlLbl val="0"/>
      </c:catAx>
      <c:valAx>
        <c:axId val="331815848"/>
        <c:scaling>
          <c:orientation val="minMax"/>
        </c:scaling>
        <c:delete val="0"/>
        <c:axPos val="l"/>
        <c:numFmt formatCode="General" sourceLinked="1"/>
        <c:majorTickMark val="none"/>
        <c:minorTickMark val="none"/>
        <c:tickLblPos val="nextTo"/>
        <c:crossAx val="295013096"/>
        <c:crosses val="autoZero"/>
        <c:crossBetween val="between"/>
      </c:valAx>
    </c:plotArea>
    <c:legend>
      <c:legendPos val="b"/>
      <c:overlay val="0"/>
    </c:legend>
    <c:plotVisOnly val="1"/>
    <c:dispBlanksAs val="gap"/>
    <c:showDLblsOverMax val="0"/>
  </c:chart>
  <c:txPr>
    <a:bodyPr/>
    <a:lstStyle/>
    <a:p>
      <a:pPr>
        <a:defRPr sz="1800"/>
      </a:pPr>
      <a:endParaRPr lang="en-CH"/>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A44E12F-B21C-ABE6-362C-95E5F12D955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H"/>
          </a:p>
        </p:txBody>
      </p:sp>
      <p:sp>
        <p:nvSpPr>
          <p:cNvPr id="3" name="Date Placeholder 2">
            <a:extLst>
              <a:ext uri="{FF2B5EF4-FFF2-40B4-BE49-F238E27FC236}">
                <a16:creationId xmlns:a16="http://schemas.microsoft.com/office/drawing/2014/main" id="{4DF68F85-40C5-37E7-3154-D8D5A292AB5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0A4C6AA-C7B5-4C00-B3A7-0962A92800DC}" type="datetimeFigureOut">
              <a:rPr lang="en-CH" smtClean="0"/>
              <a:t>28.09.2023</a:t>
            </a:fld>
            <a:endParaRPr lang="en-CH"/>
          </a:p>
        </p:txBody>
      </p:sp>
      <p:sp>
        <p:nvSpPr>
          <p:cNvPr id="4" name="Footer Placeholder 3">
            <a:extLst>
              <a:ext uri="{FF2B5EF4-FFF2-40B4-BE49-F238E27FC236}">
                <a16:creationId xmlns:a16="http://schemas.microsoft.com/office/drawing/2014/main" id="{1A7CEDCE-7C42-549B-6A59-5E013705326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CH"/>
          </a:p>
        </p:txBody>
      </p:sp>
      <p:sp>
        <p:nvSpPr>
          <p:cNvPr id="5" name="Slide Number Placeholder 4">
            <a:extLst>
              <a:ext uri="{FF2B5EF4-FFF2-40B4-BE49-F238E27FC236}">
                <a16:creationId xmlns:a16="http://schemas.microsoft.com/office/drawing/2014/main" id="{381627D8-2857-307A-8E00-AAA413862FE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66A61EB-CEEB-4396-B3F6-0051BF06DA27}" type="slidenum">
              <a:rPr lang="en-CH" smtClean="0"/>
              <a:t>‹#›</a:t>
            </a:fld>
            <a:endParaRPr lang="en-CH"/>
          </a:p>
        </p:txBody>
      </p:sp>
    </p:spTree>
    <p:extLst>
      <p:ext uri="{BB962C8B-B14F-4D97-AF65-F5344CB8AC3E}">
        <p14:creationId xmlns:p14="http://schemas.microsoft.com/office/powerpoint/2010/main" val="23078844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A31955-9C68-4B01-8B59-D00714C61901}" type="datetimeFigureOut">
              <a:rPr lang="en-US" smtClean="0"/>
              <a:t>9/28/2023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A48DA9-255D-4021-9152-50E7A9D6F49F}" type="slidenum">
              <a:rPr lang="en-US" smtClean="0"/>
              <a:t>‹#›</a:t>
            </a:fld>
            <a:endParaRPr lang="en-US"/>
          </a:p>
        </p:txBody>
      </p:sp>
    </p:spTree>
    <p:extLst>
      <p:ext uri="{BB962C8B-B14F-4D97-AF65-F5344CB8AC3E}">
        <p14:creationId xmlns:p14="http://schemas.microsoft.com/office/powerpoint/2010/main" val="15965852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FF426E9-66AB-4D32-A65A-08791903B6B5}"/>
              </a:ext>
            </a:extLst>
          </p:cNvPr>
          <p:cNvSpPr/>
          <p:nvPr userDrawn="1"/>
        </p:nvSpPr>
        <p:spPr>
          <a:xfrm>
            <a:off x="9525" y="-104775"/>
            <a:ext cx="12192000" cy="6962775"/>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CH" dirty="0"/>
          </a:p>
        </p:txBody>
      </p:sp>
      <p:sp>
        <p:nvSpPr>
          <p:cNvPr id="8" name="TextBox 7">
            <a:extLst>
              <a:ext uri="{FF2B5EF4-FFF2-40B4-BE49-F238E27FC236}">
                <a16:creationId xmlns:a16="http://schemas.microsoft.com/office/drawing/2014/main" id="{37FBC946-C623-406D-9BD6-959FFC8BFD2A}"/>
              </a:ext>
            </a:extLst>
          </p:cNvPr>
          <p:cNvSpPr txBox="1"/>
          <p:nvPr userDrawn="1"/>
        </p:nvSpPr>
        <p:spPr>
          <a:xfrm>
            <a:off x="0" y="-114300"/>
            <a:ext cx="12211050" cy="4305300"/>
          </a:xfrm>
          <a:prstGeom prst="rect">
            <a:avLst/>
          </a:prstGeom>
          <a:solidFill>
            <a:schemeClr val="accent1"/>
          </a:solidFill>
        </p:spPr>
        <p:txBody>
          <a:bodyPr wrap="square" rtlCol="0">
            <a:spAutoFit/>
          </a:bodyPr>
          <a:lstStyle/>
          <a:p>
            <a:endParaRPr lang="en-CH" dirty="0"/>
          </a:p>
        </p:txBody>
      </p:sp>
      <p:pic>
        <p:nvPicPr>
          <p:cNvPr id="6" name="Picture 5" descr="A blue and green background with dots and lines&#10;&#10;Description automatically generated with low confidence">
            <a:extLst>
              <a:ext uri="{FF2B5EF4-FFF2-40B4-BE49-F238E27FC236}">
                <a16:creationId xmlns:a16="http://schemas.microsoft.com/office/drawing/2014/main" id="{CB16F467-39FA-DBAE-B365-3ABBF69C7F0A}"/>
              </a:ext>
            </a:extLst>
          </p:cNvPr>
          <p:cNvPicPr>
            <a:picLocks noChangeAspect="1"/>
          </p:cNvPicPr>
          <p:nvPr userDrawn="1"/>
        </p:nvPicPr>
        <p:blipFill rotWithShape="1">
          <a:blip r:embed="rId2"/>
          <a:srcRect l="7521" t="6143" r="14250" b="44974"/>
          <a:stretch/>
        </p:blipFill>
        <p:spPr>
          <a:xfrm>
            <a:off x="-10738" y="-104775"/>
            <a:ext cx="12221788" cy="4295775"/>
          </a:xfrm>
          <a:prstGeom prst="rect">
            <a:avLst/>
          </a:prstGeom>
        </p:spPr>
      </p:pic>
      <p:sp>
        <p:nvSpPr>
          <p:cNvPr id="3" name="Subtitle 2"/>
          <p:cNvSpPr>
            <a:spLocks noGrp="1"/>
          </p:cNvSpPr>
          <p:nvPr userDrawn="1">
            <p:ph type="subTitle" idx="1" hasCustomPrompt="1"/>
          </p:nvPr>
        </p:nvSpPr>
        <p:spPr>
          <a:xfrm>
            <a:off x="4491828" y="4381453"/>
            <a:ext cx="7300122" cy="1120339"/>
          </a:xfrm>
        </p:spPr>
        <p:txBody>
          <a:bodyPr>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 name, Job title, </a:t>
            </a:r>
            <a:r>
              <a:rPr lang="en-US" dirty="0" err="1"/>
              <a:t>Organisation</a:t>
            </a:r>
            <a:endParaRPr lang="en-US" dirty="0"/>
          </a:p>
        </p:txBody>
      </p:sp>
      <p:sp>
        <p:nvSpPr>
          <p:cNvPr id="13" name="Title 1"/>
          <p:cNvSpPr>
            <a:spLocks noGrp="1"/>
          </p:cNvSpPr>
          <p:nvPr userDrawn="1">
            <p:ph type="ctrTitle" hasCustomPrompt="1"/>
          </p:nvPr>
        </p:nvSpPr>
        <p:spPr>
          <a:xfrm>
            <a:off x="4491828" y="1447800"/>
            <a:ext cx="7300122" cy="2501417"/>
          </a:xfrm>
        </p:spPr>
        <p:txBody>
          <a:bodyPr>
            <a:normAutofit/>
          </a:bodyPr>
          <a:lstStyle>
            <a:lvl1pPr algn="ctr">
              <a:defRPr sz="4800" b="0" baseline="0"/>
            </a:lvl1pPr>
          </a:lstStyle>
          <a:p>
            <a:r>
              <a:rPr lang="en-US" dirty="0">
                <a:solidFill>
                  <a:schemeClr val="bg1"/>
                </a:solidFill>
              </a:rPr>
              <a:t>Insert Title</a:t>
            </a:r>
            <a:endParaRPr lang="en-US" dirty="0"/>
          </a:p>
        </p:txBody>
      </p:sp>
      <p:grpSp>
        <p:nvGrpSpPr>
          <p:cNvPr id="5" name="Group 4">
            <a:extLst>
              <a:ext uri="{FF2B5EF4-FFF2-40B4-BE49-F238E27FC236}">
                <a16:creationId xmlns:a16="http://schemas.microsoft.com/office/drawing/2014/main" id="{05DF8515-3DA9-4AAF-BEAE-C7773701F94E}"/>
              </a:ext>
            </a:extLst>
          </p:cNvPr>
          <p:cNvGrpSpPr/>
          <p:nvPr userDrawn="1"/>
        </p:nvGrpSpPr>
        <p:grpSpPr>
          <a:xfrm>
            <a:off x="-10737" y="-480042"/>
            <a:ext cx="4278016" cy="7599007"/>
            <a:chOff x="-10737" y="-499092"/>
            <a:chExt cx="4278016" cy="7599007"/>
          </a:xfrm>
        </p:grpSpPr>
        <p:sp>
          <p:nvSpPr>
            <p:cNvPr id="14" name="Freeform: Shape 13">
              <a:extLst>
                <a:ext uri="{FF2B5EF4-FFF2-40B4-BE49-F238E27FC236}">
                  <a16:creationId xmlns:a16="http://schemas.microsoft.com/office/drawing/2014/main" id="{8E9FC106-4E87-4BC1-9524-81938F1AB844}"/>
                </a:ext>
              </a:extLst>
            </p:cNvPr>
            <p:cNvSpPr/>
            <p:nvPr userDrawn="1"/>
          </p:nvSpPr>
          <p:spPr>
            <a:xfrm>
              <a:off x="-9525" y="1957387"/>
              <a:ext cx="2133187" cy="2943226"/>
            </a:xfrm>
            <a:custGeom>
              <a:avLst/>
              <a:gdLst>
                <a:gd name="connsiteX0" fmla="*/ 591971 w 2093830"/>
                <a:gd name="connsiteY0" fmla="*/ 0 h 2943226"/>
                <a:gd name="connsiteX1" fmla="*/ 2093830 w 2093830"/>
                <a:gd name="connsiteY1" fmla="*/ 1471613 h 2943226"/>
                <a:gd name="connsiteX2" fmla="*/ 591971 w 2093830"/>
                <a:gd name="connsiteY2" fmla="*/ 2943226 h 2943226"/>
                <a:gd name="connsiteX3" fmla="*/ 7380 w 2093830"/>
                <a:gd name="connsiteY3" fmla="*/ 2827580 h 2943226"/>
                <a:gd name="connsiteX4" fmla="*/ 0 w 2093830"/>
                <a:gd name="connsiteY4" fmla="*/ 2824096 h 2943226"/>
                <a:gd name="connsiteX5" fmla="*/ 0 w 2093830"/>
                <a:gd name="connsiteY5" fmla="*/ 119130 h 2943226"/>
                <a:gd name="connsiteX6" fmla="*/ 7380 w 2093830"/>
                <a:gd name="connsiteY6" fmla="*/ 115647 h 2943226"/>
                <a:gd name="connsiteX7" fmla="*/ 591971 w 2093830"/>
                <a:gd name="connsiteY7" fmla="*/ 0 h 2943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830" h="2943226">
                  <a:moveTo>
                    <a:pt x="591971" y="0"/>
                  </a:moveTo>
                  <a:cubicBezTo>
                    <a:pt x="1421425" y="0"/>
                    <a:pt x="2093830" y="658864"/>
                    <a:pt x="2093830" y="1471613"/>
                  </a:cubicBezTo>
                  <a:cubicBezTo>
                    <a:pt x="2093830" y="2284362"/>
                    <a:pt x="1421425" y="2943226"/>
                    <a:pt x="591971" y="2943226"/>
                  </a:cubicBezTo>
                  <a:cubicBezTo>
                    <a:pt x="384608" y="2943226"/>
                    <a:pt x="187060" y="2902047"/>
                    <a:pt x="7380" y="2827580"/>
                  </a:cubicBezTo>
                  <a:lnTo>
                    <a:pt x="0" y="2824096"/>
                  </a:lnTo>
                  <a:lnTo>
                    <a:pt x="0" y="119130"/>
                  </a:lnTo>
                  <a:lnTo>
                    <a:pt x="7380" y="115647"/>
                  </a:lnTo>
                  <a:cubicBezTo>
                    <a:pt x="187060" y="41179"/>
                    <a:pt x="384608" y="0"/>
                    <a:pt x="591971" y="0"/>
                  </a:cubicBezTo>
                  <a:close/>
                </a:path>
              </a:pathLst>
            </a:custGeom>
            <a:ln>
              <a:solidFill>
                <a:schemeClr val="bg1"/>
              </a:solidFill>
            </a:ln>
          </p:spPr>
          <p:style>
            <a:lnRef idx="2">
              <a:schemeClr val="accent1"/>
            </a:lnRef>
            <a:fillRef idx="1">
              <a:schemeClr val="lt1"/>
            </a:fillRef>
            <a:effectRef idx="0">
              <a:schemeClr val="accent1"/>
            </a:effectRef>
            <a:fontRef idx="minor">
              <a:schemeClr val="dk1"/>
            </a:fontRef>
          </p:style>
          <p:txBody>
            <a:bodyPr wrap="square" rtlCol="0" anchor="ctr">
              <a:noAutofit/>
            </a:bodyPr>
            <a:lstStyle/>
            <a:p>
              <a:pPr algn="ctr"/>
              <a:endParaRPr lang="en-CH"/>
            </a:p>
          </p:txBody>
        </p:sp>
        <p:pic>
          <p:nvPicPr>
            <p:cNvPr id="15" name="Picture 14" descr="A picture containing icon&#10;&#10;Description automatically generated">
              <a:extLst>
                <a:ext uri="{FF2B5EF4-FFF2-40B4-BE49-F238E27FC236}">
                  <a16:creationId xmlns:a16="http://schemas.microsoft.com/office/drawing/2014/main" id="{8C31ECC4-51F2-4755-A226-DF5E45D48871}"/>
                </a:ext>
              </a:extLst>
            </p:cNvPr>
            <p:cNvPicPr>
              <a:picLocks noChangeAspect="1"/>
            </p:cNvPicPr>
            <p:nvPr userDrawn="1"/>
          </p:nvPicPr>
          <p:blipFill rotWithShape="1">
            <a:blip r:embed="rId3">
              <a:clrChange>
                <a:clrFrom>
                  <a:srgbClr val="FFFFFF"/>
                </a:clrFrom>
                <a:clrTo>
                  <a:srgbClr val="FFFFFF">
                    <a:alpha val="0"/>
                  </a:srgbClr>
                </a:clrTo>
              </a:clrChange>
            </a:blip>
            <a:srcRect l="40039"/>
            <a:stretch/>
          </p:blipFill>
          <p:spPr>
            <a:xfrm>
              <a:off x="905" y="-499092"/>
              <a:ext cx="4266374" cy="7599007"/>
            </a:xfrm>
            <a:prstGeom prst="rect">
              <a:avLst/>
            </a:prstGeom>
          </p:spPr>
        </p:pic>
        <p:sp>
          <p:nvSpPr>
            <p:cNvPr id="11" name="Freeform: Shape 10">
              <a:extLst>
                <a:ext uri="{FF2B5EF4-FFF2-40B4-BE49-F238E27FC236}">
                  <a16:creationId xmlns:a16="http://schemas.microsoft.com/office/drawing/2014/main" id="{2373E815-C7F3-428F-B48D-78929564F2A3}"/>
                </a:ext>
              </a:extLst>
            </p:cNvPr>
            <p:cNvSpPr/>
            <p:nvPr userDrawn="1"/>
          </p:nvSpPr>
          <p:spPr>
            <a:xfrm>
              <a:off x="-10737" y="0"/>
              <a:ext cx="4101304" cy="6766560"/>
            </a:xfrm>
            <a:custGeom>
              <a:avLst/>
              <a:gdLst>
                <a:gd name="connsiteX0" fmla="*/ 701046 w 4101304"/>
                <a:gd name="connsiteY0" fmla="*/ 0 h 6766560"/>
                <a:gd name="connsiteX1" fmla="*/ 4101304 w 4101304"/>
                <a:gd name="connsiteY1" fmla="*/ 3383280 h 6766560"/>
                <a:gd name="connsiteX2" fmla="*/ 701046 w 4101304"/>
                <a:gd name="connsiteY2" fmla="*/ 6766560 h 6766560"/>
                <a:gd name="connsiteX3" fmla="*/ 15775 w 4101304"/>
                <a:gd name="connsiteY3" fmla="*/ 6697824 h 6766560"/>
                <a:gd name="connsiteX4" fmla="*/ 0 w 4101304"/>
                <a:gd name="connsiteY4" fmla="*/ 6694201 h 6766560"/>
                <a:gd name="connsiteX5" fmla="*/ 0 w 4101304"/>
                <a:gd name="connsiteY5" fmla="*/ 72359 h 6766560"/>
                <a:gd name="connsiteX6" fmla="*/ 15775 w 4101304"/>
                <a:gd name="connsiteY6" fmla="*/ 68736 h 6766560"/>
                <a:gd name="connsiteX7" fmla="*/ 701046 w 4101304"/>
                <a:gd name="connsiteY7"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01304" h="6766560">
                  <a:moveTo>
                    <a:pt x="701046" y="0"/>
                  </a:moveTo>
                  <a:cubicBezTo>
                    <a:pt x="2578957" y="0"/>
                    <a:pt x="4101304" y="1514746"/>
                    <a:pt x="4101304" y="3383280"/>
                  </a:cubicBezTo>
                  <a:cubicBezTo>
                    <a:pt x="4101304" y="5251814"/>
                    <a:pt x="2578957" y="6766560"/>
                    <a:pt x="701046" y="6766560"/>
                  </a:cubicBezTo>
                  <a:cubicBezTo>
                    <a:pt x="466307" y="6766560"/>
                    <a:pt x="237124" y="6742892"/>
                    <a:pt x="15775" y="6697824"/>
                  </a:cubicBezTo>
                  <a:lnTo>
                    <a:pt x="0" y="6694201"/>
                  </a:lnTo>
                  <a:lnTo>
                    <a:pt x="0" y="72359"/>
                  </a:lnTo>
                  <a:lnTo>
                    <a:pt x="15775" y="68736"/>
                  </a:lnTo>
                  <a:cubicBezTo>
                    <a:pt x="237124" y="23668"/>
                    <a:pt x="466307" y="0"/>
                    <a:pt x="701046" y="0"/>
                  </a:cubicBezTo>
                  <a:close/>
                </a:path>
              </a:pathLst>
            </a:custGeom>
            <a:noFill/>
          </p:spPr>
          <p:style>
            <a:lnRef idx="2">
              <a:schemeClr val="accent2"/>
            </a:lnRef>
            <a:fillRef idx="1">
              <a:schemeClr val="lt1"/>
            </a:fillRef>
            <a:effectRef idx="0">
              <a:schemeClr val="accent2"/>
            </a:effectRef>
            <a:fontRef idx="minor">
              <a:schemeClr val="dk1"/>
            </a:fontRef>
          </p:style>
          <p:txBody>
            <a:bodyPr wrap="square" rtlCol="0" anchor="ctr">
              <a:noAutofit/>
            </a:bodyPr>
            <a:lstStyle/>
            <a:p>
              <a:pPr algn="ctr"/>
              <a:endParaRPr lang="en-CH"/>
            </a:p>
          </p:txBody>
        </p:sp>
      </p:grpSp>
      <p:pic>
        <p:nvPicPr>
          <p:cNvPr id="17" name="Picture 16" descr="A picture containing screenshot, graphics, font, circle&#10;&#10;Description automatically generated">
            <a:extLst>
              <a:ext uri="{FF2B5EF4-FFF2-40B4-BE49-F238E27FC236}">
                <a16:creationId xmlns:a16="http://schemas.microsoft.com/office/drawing/2014/main" id="{E6DDE149-3BEF-379D-AAFE-E442FFAAA216}"/>
              </a:ext>
            </a:extLst>
          </p:cNvPr>
          <p:cNvPicPr>
            <a:picLocks noChangeAspect="1"/>
          </p:cNvPicPr>
          <p:nvPr userDrawn="1"/>
        </p:nvPicPr>
        <p:blipFill rotWithShape="1">
          <a:blip r:embed="rId4"/>
          <a:srcRect l="24205" t="12173" r="5240" b="13046"/>
          <a:stretch/>
        </p:blipFill>
        <p:spPr>
          <a:xfrm>
            <a:off x="6625798" y="5692245"/>
            <a:ext cx="3042077" cy="922999"/>
          </a:xfrm>
          <a:prstGeom prst="rect">
            <a:avLst/>
          </a:prstGeom>
        </p:spPr>
      </p:pic>
    </p:spTree>
    <p:extLst>
      <p:ext uri="{BB962C8B-B14F-4D97-AF65-F5344CB8AC3E}">
        <p14:creationId xmlns:p14="http://schemas.microsoft.com/office/powerpoint/2010/main" val="36870772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inal_Thank You">
    <p:spTree>
      <p:nvGrpSpPr>
        <p:cNvPr id="1" name=""/>
        <p:cNvGrpSpPr/>
        <p:nvPr/>
      </p:nvGrpSpPr>
      <p:grpSpPr>
        <a:xfrm>
          <a:off x="0" y="0"/>
          <a:ext cx="0" cy="0"/>
          <a:chOff x="0" y="0"/>
          <a:chExt cx="0" cy="0"/>
        </a:xfrm>
      </p:grpSpPr>
      <p:pic>
        <p:nvPicPr>
          <p:cNvPr id="10" name="Picture 9" descr="A blue and green background with dots and lines&#10;&#10;Description automatically generated with low confidence">
            <a:extLst>
              <a:ext uri="{FF2B5EF4-FFF2-40B4-BE49-F238E27FC236}">
                <a16:creationId xmlns:a16="http://schemas.microsoft.com/office/drawing/2014/main" id="{4F0641A7-3FAF-132B-70D5-37284C16ED0A}"/>
              </a:ext>
            </a:extLst>
          </p:cNvPr>
          <p:cNvPicPr>
            <a:picLocks noChangeAspect="1"/>
          </p:cNvPicPr>
          <p:nvPr userDrawn="1"/>
        </p:nvPicPr>
        <p:blipFill rotWithShape="1">
          <a:blip r:embed="rId2"/>
          <a:srcRect l="7711" t="5876" r="4319" b="18435"/>
          <a:stretch/>
        </p:blipFill>
        <p:spPr>
          <a:xfrm>
            <a:off x="0" y="0"/>
            <a:ext cx="12192000" cy="5900673"/>
          </a:xfrm>
          <a:prstGeom prst="rect">
            <a:avLst/>
          </a:prstGeom>
        </p:spPr>
      </p:pic>
      <p:sp>
        <p:nvSpPr>
          <p:cNvPr id="4" name="Rectangle 3">
            <a:extLst>
              <a:ext uri="{FF2B5EF4-FFF2-40B4-BE49-F238E27FC236}">
                <a16:creationId xmlns:a16="http://schemas.microsoft.com/office/drawing/2014/main" id="{C9E6893E-A4FD-F3B0-FE48-714292079A5F}"/>
              </a:ext>
            </a:extLst>
          </p:cNvPr>
          <p:cNvSpPr/>
          <p:nvPr userDrawn="1"/>
        </p:nvSpPr>
        <p:spPr>
          <a:xfrm>
            <a:off x="0" y="5802594"/>
            <a:ext cx="12192000" cy="1055406"/>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CH" dirty="0"/>
          </a:p>
        </p:txBody>
      </p:sp>
      <p:pic>
        <p:nvPicPr>
          <p:cNvPr id="5" name="Picture 4" descr="A blue and green background with dots and lines&#10;&#10;Description automatically generated with low confidence">
            <a:extLst>
              <a:ext uri="{FF2B5EF4-FFF2-40B4-BE49-F238E27FC236}">
                <a16:creationId xmlns:a16="http://schemas.microsoft.com/office/drawing/2014/main" id="{8FA84077-3CE9-E25D-9A6B-6BFF3896D0F2}"/>
              </a:ext>
            </a:extLst>
          </p:cNvPr>
          <p:cNvPicPr>
            <a:picLocks noChangeAspect="1"/>
          </p:cNvPicPr>
          <p:nvPr userDrawn="1"/>
        </p:nvPicPr>
        <p:blipFill rotWithShape="1">
          <a:blip r:embed="rId2"/>
          <a:srcRect l="-1" t="25186" r="-1" b="74147"/>
          <a:stretch/>
        </p:blipFill>
        <p:spPr>
          <a:xfrm flipV="1">
            <a:off x="0" y="6322293"/>
            <a:ext cx="12192000" cy="45719"/>
          </a:xfrm>
          <a:prstGeom prst="rect">
            <a:avLst/>
          </a:prstGeom>
        </p:spPr>
      </p:pic>
      <p:sp>
        <p:nvSpPr>
          <p:cNvPr id="6" name="Rectangle 5">
            <a:extLst>
              <a:ext uri="{FF2B5EF4-FFF2-40B4-BE49-F238E27FC236}">
                <a16:creationId xmlns:a16="http://schemas.microsoft.com/office/drawing/2014/main" id="{CD6AF2BD-07E8-0A97-EF59-3972E72DF842}"/>
              </a:ext>
            </a:extLst>
          </p:cNvPr>
          <p:cNvSpPr/>
          <p:nvPr userDrawn="1"/>
        </p:nvSpPr>
        <p:spPr>
          <a:xfrm>
            <a:off x="4073236" y="5904935"/>
            <a:ext cx="3840480" cy="880434"/>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CH" dirty="0"/>
          </a:p>
        </p:txBody>
      </p:sp>
      <p:pic>
        <p:nvPicPr>
          <p:cNvPr id="9" name="Picture 8" descr="A picture containing screenshot, graphics, font, circle&#10;&#10;Description automatically generated">
            <a:extLst>
              <a:ext uri="{FF2B5EF4-FFF2-40B4-BE49-F238E27FC236}">
                <a16:creationId xmlns:a16="http://schemas.microsoft.com/office/drawing/2014/main" id="{0968D9A3-7A59-EA6B-05FB-014B10CE6719}"/>
              </a:ext>
            </a:extLst>
          </p:cNvPr>
          <p:cNvPicPr>
            <a:picLocks noChangeAspect="1"/>
          </p:cNvPicPr>
          <p:nvPr userDrawn="1"/>
        </p:nvPicPr>
        <p:blipFill rotWithShape="1">
          <a:blip r:embed="rId3"/>
          <a:srcRect t="11243" b="10794"/>
          <a:stretch/>
        </p:blipFill>
        <p:spPr>
          <a:xfrm>
            <a:off x="4161586" y="5967605"/>
            <a:ext cx="3631595" cy="810491"/>
          </a:xfrm>
          <a:prstGeom prst="rect">
            <a:avLst/>
          </a:prstGeom>
        </p:spPr>
      </p:pic>
      <p:sp>
        <p:nvSpPr>
          <p:cNvPr id="2" name="TextBox 1">
            <a:extLst>
              <a:ext uri="{FF2B5EF4-FFF2-40B4-BE49-F238E27FC236}">
                <a16:creationId xmlns:a16="http://schemas.microsoft.com/office/drawing/2014/main" id="{BA067190-0517-402D-77CE-BA6DD43EDA26}"/>
              </a:ext>
            </a:extLst>
          </p:cNvPr>
          <p:cNvSpPr txBox="1"/>
          <p:nvPr userDrawn="1"/>
        </p:nvSpPr>
        <p:spPr>
          <a:xfrm>
            <a:off x="2818729" y="2383423"/>
            <a:ext cx="6554541" cy="1200329"/>
          </a:xfrm>
          <a:prstGeom prst="rect">
            <a:avLst/>
          </a:prstGeom>
          <a:noFill/>
        </p:spPr>
        <p:txBody>
          <a:bodyPr wrap="square" rtlCol="0">
            <a:spAutoFit/>
          </a:bodyPr>
          <a:lstStyle/>
          <a:p>
            <a:pPr algn="ctr"/>
            <a:r>
              <a:rPr lang="en-GB" sz="7200" b="1" dirty="0">
                <a:solidFill>
                  <a:schemeClr val="bg1"/>
                </a:solidFill>
              </a:rPr>
              <a:t>Thank you!</a:t>
            </a:r>
            <a:endParaRPr lang="en-CH" sz="7200" b="1" dirty="0">
              <a:solidFill>
                <a:schemeClr val="bg1"/>
              </a:solidFill>
            </a:endParaRPr>
          </a:p>
        </p:txBody>
      </p:sp>
    </p:spTree>
    <p:extLst>
      <p:ext uri="{BB962C8B-B14F-4D97-AF65-F5344CB8AC3E}">
        <p14:creationId xmlns:p14="http://schemas.microsoft.com/office/powerpoint/2010/main" val="23827841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inal_Thank You + messag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6F5D001-434A-3CA6-857E-F3B02176D118}"/>
              </a:ext>
            </a:extLst>
          </p:cNvPr>
          <p:cNvSpPr/>
          <p:nvPr userDrawn="1"/>
        </p:nvSpPr>
        <p:spPr>
          <a:xfrm>
            <a:off x="0" y="-104775"/>
            <a:ext cx="12192000" cy="6962775"/>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CH" dirty="0"/>
          </a:p>
        </p:txBody>
      </p:sp>
      <p:pic>
        <p:nvPicPr>
          <p:cNvPr id="15" name="Picture 14" descr="A blue and green background with dots and lines&#10;&#10;Description automatically generated with low confidence">
            <a:extLst>
              <a:ext uri="{FF2B5EF4-FFF2-40B4-BE49-F238E27FC236}">
                <a16:creationId xmlns:a16="http://schemas.microsoft.com/office/drawing/2014/main" id="{3EC1C363-0E87-9E25-EC38-4633C56FB945}"/>
              </a:ext>
            </a:extLst>
          </p:cNvPr>
          <p:cNvPicPr>
            <a:picLocks noChangeAspect="1"/>
          </p:cNvPicPr>
          <p:nvPr userDrawn="1"/>
        </p:nvPicPr>
        <p:blipFill rotWithShape="1">
          <a:blip r:embed="rId2"/>
          <a:srcRect l="7711" t="6015" r="4319" b="20531"/>
          <a:stretch/>
        </p:blipFill>
        <p:spPr>
          <a:xfrm>
            <a:off x="-19050" y="-122780"/>
            <a:ext cx="12249785" cy="5753450"/>
          </a:xfrm>
          <a:prstGeom prst="rect">
            <a:avLst/>
          </a:prstGeom>
        </p:spPr>
      </p:pic>
      <p:sp>
        <p:nvSpPr>
          <p:cNvPr id="16" name="Freeform: Shape 15">
            <a:extLst>
              <a:ext uri="{FF2B5EF4-FFF2-40B4-BE49-F238E27FC236}">
                <a16:creationId xmlns:a16="http://schemas.microsoft.com/office/drawing/2014/main" id="{8FB84C72-3448-1DAB-7EBD-3B27FBDE1DC6}"/>
              </a:ext>
            </a:extLst>
          </p:cNvPr>
          <p:cNvSpPr/>
          <p:nvPr userDrawn="1"/>
        </p:nvSpPr>
        <p:spPr>
          <a:xfrm>
            <a:off x="-19050" y="1957387"/>
            <a:ext cx="2133187" cy="2943226"/>
          </a:xfrm>
          <a:custGeom>
            <a:avLst/>
            <a:gdLst>
              <a:gd name="connsiteX0" fmla="*/ 591971 w 2093830"/>
              <a:gd name="connsiteY0" fmla="*/ 0 h 2943226"/>
              <a:gd name="connsiteX1" fmla="*/ 2093830 w 2093830"/>
              <a:gd name="connsiteY1" fmla="*/ 1471613 h 2943226"/>
              <a:gd name="connsiteX2" fmla="*/ 591971 w 2093830"/>
              <a:gd name="connsiteY2" fmla="*/ 2943226 h 2943226"/>
              <a:gd name="connsiteX3" fmla="*/ 7380 w 2093830"/>
              <a:gd name="connsiteY3" fmla="*/ 2827580 h 2943226"/>
              <a:gd name="connsiteX4" fmla="*/ 0 w 2093830"/>
              <a:gd name="connsiteY4" fmla="*/ 2824096 h 2943226"/>
              <a:gd name="connsiteX5" fmla="*/ 0 w 2093830"/>
              <a:gd name="connsiteY5" fmla="*/ 119130 h 2943226"/>
              <a:gd name="connsiteX6" fmla="*/ 7380 w 2093830"/>
              <a:gd name="connsiteY6" fmla="*/ 115647 h 2943226"/>
              <a:gd name="connsiteX7" fmla="*/ 591971 w 2093830"/>
              <a:gd name="connsiteY7" fmla="*/ 0 h 2943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830" h="2943226">
                <a:moveTo>
                  <a:pt x="591971" y="0"/>
                </a:moveTo>
                <a:cubicBezTo>
                  <a:pt x="1421425" y="0"/>
                  <a:pt x="2093830" y="658864"/>
                  <a:pt x="2093830" y="1471613"/>
                </a:cubicBezTo>
                <a:cubicBezTo>
                  <a:pt x="2093830" y="2284362"/>
                  <a:pt x="1421425" y="2943226"/>
                  <a:pt x="591971" y="2943226"/>
                </a:cubicBezTo>
                <a:cubicBezTo>
                  <a:pt x="384608" y="2943226"/>
                  <a:pt x="187060" y="2902047"/>
                  <a:pt x="7380" y="2827580"/>
                </a:cubicBezTo>
                <a:lnTo>
                  <a:pt x="0" y="2824096"/>
                </a:lnTo>
                <a:lnTo>
                  <a:pt x="0" y="119130"/>
                </a:lnTo>
                <a:lnTo>
                  <a:pt x="7380" y="115647"/>
                </a:lnTo>
                <a:cubicBezTo>
                  <a:pt x="187060" y="41179"/>
                  <a:pt x="384608" y="0"/>
                  <a:pt x="591971" y="0"/>
                </a:cubicBezTo>
                <a:close/>
              </a:path>
            </a:pathLst>
          </a:custGeom>
          <a:ln>
            <a:solidFill>
              <a:schemeClr val="bg1"/>
            </a:solidFill>
          </a:ln>
        </p:spPr>
        <p:style>
          <a:lnRef idx="2">
            <a:schemeClr val="accent1"/>
          </a:lnRef>
          <a:fillRef idx="1">
            <a:schemeClr val="lt1"/>
          </a:fillRef>
          <a:effectRef idx="0">
            <a:schemeClr val="accent1"/>
          </a:effectRef>
          <a:fontRef idx="minor">
            <a:schemeClr val="dk1"/>
          </a:fontRef>
        </p:style>
        <p:txBody>
          <a:bodyPr wrap="square" rtlCol="0" anchor="ctr">
            <a:noAutofit/>
          </a:bodyPr>
          <a:lstStyle/>
          <a:p>
            <a:pPr algn="ctr"/>
            <a:endParaRPr lang="en-CH"/>
          </a:p>
        </p:txBody>
      </p:sp>
      <p:sp>
        <p:nvSpPr>
          <p:cNvPr id="17" name="Subtitle 2">
            <a:extLst>
              <a:ext uri="{FF2B5EF4-FFF2-40B4-BE49-F238E27FC236}">
                <a16:creationId xmlns:a16="http://schemas.microsoft.com/office/drawing/2014/main" id="{09728B03-F19D-2CAB-848B-09556EABDB84}"/>
              </a:ext>
            </a:extLst>
          </p:cNvPr>
          <p:cNvSpPr>
            <a:spLocks noGrp="1"/>
          </p:cNvSpPr>
          <p:nvPr>
            <p:ph type="subTitle" idx="1" hasCustomPrompt="1"/>
          </p:nvPr>
        </p:nvSpPr>
        <p:spPr>
          <a:xfrm>
            <a:off x="4446189" y="4743403"/>
            <a:ext cx="7300122" cy="704088"/>
          </a:xfrm>
        </p:spPr>
        <p:txBody>
          <a:bodyPr>
            <a:normAutofit/>
          </a:bodyPr>
          <a:lstStyle>
            <a:lvl1pPr marL="0" indent="0" algn="ctr">
              <a:buNone/>
              <a:defRPr sz="32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Add a message</a:t>
            </a:r>
          </a:p>
        </p:txBody>
      </p:sp>
      <p:sp>
        <p:nvSpPr>
          <p:cNvPr id="18" name="TextBox 17">
            <a:extLst>
              <a:ext uri="{FF2B5EF4-FFF2-40B4-BE49-F238E27FC236}">
                <a16:creationId xmlns:a16="http://schemas.microsoft.com/office/drawing/2014/main" id="{6CF43D68-1BF6-A045-0B51-D81A0C66A3C9}"/>
              </a:ext>
            </a:extLst>
          </p:cNvPr>
          <p:cNvSpPr txBox="1"/>
          <p:nvPr userDrawn="1"/>
        </p:nvSpPr>
        <p:spPr>
          <a:xfrm>
            <a:off x="4818979" y="2315744"/>
            <a:ext cx="6554541" cy="1200329"/>
          </a:xfrm>
          <a:prstGeom prst="rect">
            <a:avLst/>
          </a:prstGeom>
          <a:noFill/>
        </p:spPr>
        <p:txBody>
          <a:bodyPr wrap="square" rtlCol="0">
            <a:spAutoFit/>
          </a:bodyPr>
          <a:lstStyle/>
          <a:p>
            <a:pPr algn="ctr"/>
            <a:r>
              <a:rPr lang="en-GB" sz="7200" b="1" dirty="0">
                <a:solidFill>
                  <a:schemeClr val="bg1"/>
                </a:solidFill>
              </a:rPr>
              <a:t>Thank you!</a:t>
            </a:r>
            <a:endParaRPr lang="en-CH" sz="7200" b="1" dirty="0">
              <a:solidFill>
                <a:schemeClr val="bg1"/>
              </a:solidFill>
            </a:endParaRPr>
          </a:p>
        </p:txBody>
      </p:sp>
      <p:grpSp>
        <p:nvGrpSpPr>
          <p:cNvPr id="19" name="Group 18">
            <a:extLst>
              <a:ext uri="{FF2B5EF4-FFF2-40B4-BE49-F238E27FC236}">
                <a16:creationId xmlns:a16="http://schemas.microsoft.com/office/drawing/2014/main" id="{9FDEC16B-01D2-E8CE-D0C2-E2BB3F4CC8CF}"/>
              </a:ext>
            </a:extLst>
          </p:cNvPr>
          <p:cNvGrpSpPr/>
          <p:nvPr userDrawn="1"/>
        </p:nvGrpSpPr>
        <p:grpSpPr>
          <a:xfrm>
            <a:off x="-10737" y="-480042"/>
            <a:ext cx="4278016" cy="7599007"/>
            <a:chOff x="-10737" y="-499092"/>
            <a:chExt cx="4278016" cy="7599007"/>
          </a:xfrm>
        </p:grpSpPr>
        <p:sp>
          <p:nvSpPr>
            <p:cNvPr id="20" name="Freeform: Shape 19">
              <a:extLst>
                <a:ext uri="{FF2B5EF4-FFF2-40B4-BE49-F238E27FC236}">
                  <a16:creationId xmlns:a16="http://schemas.microsoft.com/office/drawing/2014/main" id="{3162EA4E-90FC-696E-46E4-A0DD26D28C82}"/>
                </a:ext>
              </a:extLst>
            </p:cNvPr>
            <p:cNvSpPr/>
            <p:nvPr userDrawn="1"/>
          </p:nvSpPr>
          <p:spPr>
            <a:xfrm>
              <a:off x="-9525" y="1957387"/>
              <a:ext cx="2133187" cy="2943226"/>
            </a:xfrm>
            <a:custGeom>
              <a:avLst/>
              <a:gdLst>
                <a:gd name="connsiteX0" fmla="*/ 591971 w 2093830"/>
                <a:gd name="connsiteY0" fmla="*/ 0 h 2943226"/>
                <a:gd name="connsiteX1" fmla="*/ 2093830 w 2093830"/>
                <a:gd name="connsiteY1" fmla="*/ 1471613 h 2943226"/>
                <a:gd name="connsiteX2" fmla="*/ 591971 w 2093830"/>
                <a:gd name="connsiteY2" fmla="*/ 2943226 h 2943226"/>
                <a:gd name="connsiteX3" fmla="*/ 7380 w 2093830"/>
                <a:gd name="connsiteY3" fmla="*/ 2827580 h 2943226"/>
                <a:gd name="connsiteX4" fmla="*/ 0 w 2093830"/>
                <a:gd name="connsiteY4" fmla="*/ 2824096 h 2943226"/>
                <a:gd name="connsiteX5" fmla="*/ 0 w 2093830"/>
                <a:gd name="connsiteY5" fmla="*/ 119130 h 2943226"/>
                <a:gd name="connsiteX6" fmla="*/ 7380 w 2093830"/>
                <a:gd name="connsiteY6" fmla="*/ 115647 h 2943226"/>
                <a:gd name="connsiteX7" fmla="*/ 591971 w 2093830"/>
                <a:gd name="connsiteY7" fmla="*/ 0 h 2943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830" h="2943226">
                  <a:moveTo>
                    <a:pt x="591971" y="0"/>
                  </a:moveTo>
                  <a:cubicBezTo>
                    <a:pt x="1421425" y="0"/>
                    <a:pt x="2093830" y="658864"/>
                    <a:pt x="2093830" y="1471613"/>
                  </a:cubicBezTo>
                  <a:cubicBezTo>
                    <a:pt x="2093830" y="2284362"/>
                    <a:pt x="1421425" y="2943226"/>
                    <a:pt x="591971" y="2943226"/>
                  </a:cubicBezTo>
                  <a:cubicBezTo>
                    <a:pt x="384608" y="2943226"/>
                    <a:pt x="187060" y="2902047"/>
                    <a:pt x="7380" y="2827580"/>
                  </a:cubicBezTo>
                  <a:lnTo>
                    <a:pt x="0" y="2824096"/>
                  </a:lnTo>
                  <a:lnTo>
                    <a:pt x="0" y="119130"/>
                  </a:lnTo>
                  <a:lnTo>
                    <a:pt x="7380" y="115647"/>
                  </a:lnTo>
                  <a:cubicBezTo>
                    <a:pt x="187060" y="41179"/>
                    <a:pt x="384608" y="0"/>
                    <a:pt x="591971" y="0"/>
                  </a:cubicBezTo>
                  <a:close/>
                </a:path>
              </a:pathLst>
            </a:custGeom>
            <a:ln>
              <a:solidFill>
                <a:schemeClr val="bg1"/>
              </a:solidFill>
            </a:ln>
          </p:spPr>
          <p:style>
            <a:lnRef idx="2">
              <a:schemeClr val="accent1"/>
            </a:lnRef>
            <a:fillRef idx="1">
              <a:schemeClr val="lt1"/>
            </a:fillRef>
            <a:effectRef idx="0">
              <a:schemeClr val="accent1"/>
            </a:effectRef>
            <a:fontRef idx="minor">
              <a:schemeClr val="dk1"/>
            </a:fontRef>
          </p:style>
          <p:txBody>
            <a:bodyPr wrap="square" rtlCol="0" anchor="ctr">
              <a:noAutofit/>
            </a:bodyPr>
            <a:lstStyle/>
            <a:p>
              <a:pPr algn="ctr"/>
              <a:endParaRPr lang="en-CH"/>
            </a:p>
          </p:txBody>
        </p:sp>
        <p:pic>
          <p:nvPicPr>
            <p:cNvPr id="21" name="Picture 20" descr="A picture containing icon&#10;&#10;Description automatically generated">
              <a:extLst>
                <a:ext uri="{FF2B5EF4-FFF2-40B4-BE49-F238E27FC236}">
                  <a16:creationId xmlns:a16="http://schemas.microsoft.com/office/drawing/2014/main" id="{C7747320-58B1-8867-11D9-0D28764ACD0B}"/>
                </a:ext>
              </a:extLst>
            </p:cNvPr>
            <p:cNvPicPr>
              <a:picLocks noChangeAspect="1"/>
            </p:cNvPicPr>
            <p:nvPr userDrawn="1"/>
          </p:nvPicPr>
          <p:blipFill rotWithShape="1">
            <a:blip r:embed="rId3">
              <a:clrChange>
                <a:clrFrom>
                  <a:srgbClr val="FFFFFF"/>
                </a:clrFrom>
                <a:clrTo>
                  <a:srgbClr val="FFFFFF">
                    <a:alpha val="0"/>
                  </a:srgbClr>
                </a:clrTo>
              </a:clrChange>
            </a:blip>
            <a:srcRect l="40039"/>
            <a:stretch/>
          </p:blipFill>
          <p:spPr>
            <a:xfrm>
              <a:off x="905" y="-499092"/>
              <a:ext cx="4266374" cy="7599007"/>
            </a:xfrm>
            <a:prstGeom prst="rect">
              <a:avLst/>
            </a:prstGeom>
          </p:spPr>
        </p:pic>
        <p:sp>
          <p:nvSpPr>
            <p:cNvPr id="22" name="Freeform: Shape 21">
              <a:extLst>
                <a:ext uri="{FF2B5EF4-FFF2-40B4-BE49-F238E27FC236}">
                  <a16:creationId xmlns:a16="http://schemas.microsoft.com/office/drawing/2014/main" id="{83138179-6E73-C99B-0930-F6AF5EC402EF}"/>
                </a:ext>
              </a:extLst>
            </p:cNvPr>
            <p:cNvSpPr/>
            <p:nvPr userDrawn="1"/>
          </p:nvSpPr>
          <p:spPr>
            <a:xfrm>
              <a:off x="-10737" y="0"/>
              <a:ext cx="4101304" cy="6766560"/>
            </a:xfrm>
            <a:custGeom>
              <a:avLst/>
              <a:gdLst>
                <a:gd name="connsiteX0" fmla="*/ 701046 w 4101304"/>
                <a:gd name="connsiteY0" fmla="*/ 0 h 6766560"/>
                <a:gd name="connsiteX1" fmla="*/ 4101304 w 4101304"/>
                <a:gd name="connsiteY1" fmla="*/ 3383280 h 6766560"/>
                <a:gd name="connsiteX2" fmla="*/ 701046 w 4101304"/>
                <a:gd name="connsiteY2" fmla="*/ 6766560 h 6766560"/>
                <a:gd name="connsiteX3" fmla="*/ 15775 w 4101304"/>
                <a:gd name="connsiteY3" fmla="*/ 6697824 h 6766560"/>
                <a:gd name="connsiteX4" fmla="*/ 0 w 4101304"/>
                <a:gd name="connsiteY4" fmla="*/ 6694201 h 6766560"/>
                <a:gd name="connsiteX5" fmla="*/ 0 w 4101304"/>
                <a:gd name="connsiteY5" fmla="*/ 72359 h 6766560"/>
                <a:gd name="connsiteX6" fmla="*/ 15775 w 4101304"/>
                <a:gd name="connsiteY6" fmla="*/ 68736 h 6766560"/>
                <a:gd name="connsiteX7" fmla="*/ 701046 w 4101304"/>
                <a:gd name="connsiteY7"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01304" h="6766560">
                  <a:moveTo>
                    <a:pt x="701046" y="0"/>
                  </a:moveTo>
                  <a:cubicBezTo>
                    <a:pt x="2578957" y="0"/>
                    <a:pt x="4101304" y="1514746"/>
                    <a:pt x="4101304" y="3383280"/>
                  </a:cubicBezTo>
                  <a:cubicBezTo>
                    <a:pt x="4101304" y="5251814"/>
                    <a:pt x="2578957" y="6766560"/>
                    <a:pt x="701046" y="6766560"/>
                  </a:cubicBezTo>
                  <a:cubicBezTo>
                    <a:pt x="466307" y="6766560"/>
                    <a:pt x="237124" y="6742892"/>
                    <a:pt x="15775" y="6697824"/>
                  </a:cubicBezTo>
                  <a:lnTo>
                    <a:pt x="0" y="6694201"/>
                  </a:lnTo>
                  <a:lnTo>
                    <a:pt x="0" y="72359"/>
                  </a:lnTo>
                  <a:lnTo>
                    <a:pt x="15775" y="68736"/>
                  </a:lnTo>
                  <a:cubicBezTo>
                    <a:pt x="237124" y="23668"/>
                    <a:pt x="466307" y="0"/>
                    <a:pt x="701046" y="0"/>
                  </a:cubicBezTo>
                  <a:close/>
                </a:path>
              </a:pathLst>
            </a:custGeom>
            <a:noFill/>
          </p:spPr>
          <p:style>
            <a:lnRef idx="2">
              <a:schemeClr val="accent2"/>
            </a:lnRef>
            <a:fillRef idx="1">
              <a:schemeClr val="lt1"/>
            </a:fillRef>
            <a:effectRef idx="0">
              <a:schemeClr val="accent2"/>
            </a:effectRef>
            <a:fontRef idx="minor">
              <a:schemeClr val="dk1"/>
            </a:fontRef>
          </p:style>
          <p:txBody>
            <a:bodyPr wrap="square" rtlCol="0" anchor="ctr">
              <a:noAutofit/>
            </a:bodyPr>
            <a:lstStyle/>
            <a:p>
              <a:pPr algn="ctr"/>
              <a:endParaRPr lang="en-CH"/>
            </a:p>
          </p:txBody>
        </p:sp>
      </p:grpSp>
      <p:pic>
        <p:nvPicPr>
          <p:cNvPr id="23" name="Picture 22" descr="A picture containing screenshot, graphics, font, circle&#10;&#10;Description automatically generated">
            <a:extLst>
              <a:ext uri="{FF2B5EF4-FFF2-40B4-BE49-F238E27FC236}">
                <a16:creationId xmlns:a16="http://schemas.microsoft.com/office/drawing/2014/main" id="{6D62E7DF-488A-5898-FD31-058B33220C7A}"/>
              </a:ext>
            </a:extLst>
          </p:cNvPr>
          <p:cNvPicPr>
            <a:picLocks noChangeAspect="1"/>
          </p:cNvPicPr>
          <p:nvPr userDrawn="1"/>
        </p:nvPicPr>
        <p:blipFill rotWithShape="1">
          <a:blip r:embed="rId4"/>
          <a:srcRect l="24205" t="12173" r="5240" b="13046"/>
          <a:stretch/>
        </p:blipFill>
        <p:spPr>
          <a:xfrm>
            <a:off x="6625798" y="5800314"/>
            <a:ext cx="3042077" cy="922999"/>
          </a:xfrm>
          <a:prstGeom prst="rect">
            <a:avLst/>
          </a:prstGeom>
        </p:spPr>
      </p:pic>
    </p:spTree>
    <p:extLst>
      <p:ext uri="{BB962C8B-B14F-4D97-AF65-F5344CB8AC3E}">
        <p14:creationId xmlns:p14="http://schemas.microsoft.com/office/powerpoint/2010/main" val="42190444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10" name="Text Placeholder 2">
            <a:extLst>
              <a:ext uri="{FF2B5EF4-FFF2-40B4-BE49-F238E27FC236}">
                <a16:creationId xmlns:a16="http://schemas.microsoft.com/office/drawing/2014/main" id="{DF8AEB7A-3BE9-4B17-A865-58EBDB0CB7FF}"/>
              </a:ext>
            </a:extLst>
          </p:cNvPr>
          <p:cNvSpPr>
            <a:spLocks noGrp="1"/>
          </p:cNvSpPr>
          <p:nvPr>
            <p:ph idx="1"/>
          </p:nvPr>
        </p:nvSpPr>
        <p:spPr>
          <a:xfrm>
            <a:off x="609600" y="1380729"/>
            <a:ext cx="10972800" cy="468669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a:extLst>
              <a:ext uri="{FF2B5EF4-FFF2-40B4-BE49-F238E27FC236}">
                <a16:creationId xmlns:a16="http://schemas.microsoft.com/office/drawing/2014/main" id="{6DF7645E-3C70-3215-AB2B-43D58F898F0C}"/>
              </a:ext>
            </a:extLst>
          </p:cNvPr>
          <p:cNvSpPr>
            <a:spLocks noGrp="1"/>
          </p:cNvSpPr>
          <p:nvPr>
            <p:ph type="title"/>
          </p:nvPr>
        </p:nvSpPr>
        <p:spPr>
          <a:xfrm>
            <a:off x="609600" y="203199"/>
            <a:ext cx="10972800" cy="873715"/>
          </a:xfrm>
          <a:prstGeom prst="rect">
            <a:avLst/>
          </a:prstGeom>
        </p:spPr>
        <p:txBody>
          <a:bodyPr vert="horz" lIns="91440" tIns="45720" rIns="91440" bIns="45720" rtlCol="0" anchor="ctr">
            <a:normAutofit/>
          </a:bodyPr>
          <a:lstStyle/>
          <a:p>
            <a:r>
              <a:rPr lang="en-US" dirty="0"/>
              <a:t>Click to edit Master title style</a:t>
            </a:r>
          </a:p>
        </p:txBody>
      </p:sp>
      <p:sp>
        <p:nvSpPr>
          <p:cNvPr id="4" name="Slide Number Placeholder 4">
            <a:extLst>
              <a:ext uri="{FF2B5EF4-FFF2-40B4-BE49-F238E27FC236}">
                <a16:creationId xmlns:a16="http://schemas.microsoft.com/office/drawing/2014/main" id="{AC22AF3B-AEF9-D87B-D36F-C9D71D3C6602}"/>
              </a:ext>
            </a:extLst>
          </p:cNvPr>
          <p:cNvSpPr>
            <a:spLocks noGrp="1"/>
          </p:cNvSpPr>
          <p:nvPr>
            <p:ph type="sldNum" sz="quarter" idx="4"/>
          </p:nvPr>
        </p:nvSpPr>
        <p:spPr>
          <a:xfrm>
            <a:off x="692730" y="6371236"/>
            <a:ext cx="2743200" cy="365125"/>
          </a:xfrm>
          <a:prstGeom prst="rect">
            <a:avLst/>
          </a:prstGeom>
        </p:spPr>
        <p:txBody>
          <a:bodyPr vert="horz" lIns="91440" tIns="45720" rIns="91440" bIns="45720" rtlCol="0" anchor="ctr"/>
          <a:lstStyle>
            <a:lvl1pPr algn="l">
              <a:defRPr sz="900">
                <a:solidFill>
                  <a:schemeClr val="accent1"/>
                </a:solidFill>
              </a:defRPr>
            </a:lvl1pPr>
          </a:lstStyle>
          <a:p>
            <a:r>
              <a:rPr lang="en-US"/>
              <a:t>Page </a:t>
            </a:r>
            <a:fld id="{127D9164-07AF-9947-BAED-B5CA6D2A48F4}" type="slidenum">
              <a:rPr lang="en-US" smtClean="0"/>
              <a:pPr/>
              <a:t>‹#›</a:t>
            </a:fld>
            <a:endParaRPr lang="en-US" dirty="0"/>
          </a:p>
        </p:txBody>
      </p:sp>
    </p:spTree>
    <p:extLst>
      <p:ext uri="{BB962C8B-B14F-4D97-AF65-F5344CB8AC3E}">
        <p14:creationId xmlns:p14="http://schemas.microsoft.com/office/powerpoint/2010/main" val="41227215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ontent_2 sides">
    <p:spTree>
      <p:nvGrpSpPr>
        <p:cNvPr id="1" name=""/>
        <p:cNvGrpSpPr/>
        <p:nvPr/>
      </p:nvGrpSpPr>
      <p:grpSpPr>
        <a:xfrm>
          <a:off x="0" y="0"/>
          <a:ext cx="0" cy="0"/>
          <a:chOff x="0" y="0"/>
          <a:chExt cx="0" cy="0"/>
        </a:xfrm>
      </p:grpSpPr>
      <p:pic>
        <p:nvPicPr>
          <p:cNvPr id="4" name="Picture 3" descr="A blue and green background with dots and lines&#10;&#10;Description automatically generated with low confidence">
            <a:extLst>
              <a:ext uri="{FF2B5EF4-FFF2-40B4-BE49-F238E27FC236}">
                <a16:creationId xmlns:a16="http://schemas.microsoft.com/office/drawing/2014/main" id="{F71D77E4-5EB6-A64B-9837-9D36D2657D27}"/>
              </a:ext>
            </a:extLst>
          </p:cNvPr>
          <p:cNvPicPr>
            <a:picLocks noChangeAspect="1"/>
          </p:cNvPicPr>
          <p:nvPr userDrawn="1"/>
        </p:nvPicPr>
        <p:blipFill rotWithShape="1">
          <a:blip r:embed="rId2"/>
          <a:srcRect t="34907" r="2172" b="49567"/>
          <a:stretch/>
        </p:blipFill>
        <p:spPr>
          <a:xfrm flipV="1">
            <a:off x="0" y="4169"/>
            <a:ext cx="12192000" cy="1087629"/>
          </a:xfrm>
          <a:prstGeom prst="rect">
            <a:avLst/>
          </a:prstGeom>
        </p:spPr>
      </p:pic>
      <p:sp>
        <p:nvSpPr>
          <p:cNvPr id="2" name="Title Placeholder 1">
            <a:extLst>
              <a:ext uri="{FF2B5EF4-FFF2-40B4-BE49-F238E27FC236}">
                <a16:creationId xmlns:a16="http://schemas.microsoft.com/office/drawing/2014/main" id="{6DF7645E-3C70-3215-AB2B-43D58F898F0C}"/>
              </a:ext>
            </a:extLst>
          </p:cNvPr>
          <p:cNvSpPr>
            <a:spLocks noGrp="1"/>
          </p:cNvSpPr>
          <p:nvPr>
            <p:ph type="title"/>
          </p:nvPr>
        </p:nvSpPr>
        <p:spPr>
          <a:xfrm>
            <a:off x="609600" y="203199"/>
            <a:ext cx="10972800" cy="873715"/>
          </a:xfrm>
          <a:prstGeom prst="rect">
            <a:avLst/>
          </a:prstGeom>
        </p:spPr>
        <p:txBody>
          <a:bodyPr vert="horz" lIns="91440" tIns="45720" rIns="91440" bIns="45720" rtlCol="0" anchor="ctr">
            <a:normAutofit/>
          </a:bodyPr>
          <a:lstStyle>
            <a:lvl1pPr>
              <a:defRPr>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89E11C44-E96E-D092-FFFE-5CAC179B448E}"/>
              </a:ext>
            </a:extLst>
          </p:cNvPr>
          <p:cNvSpPr>
            <a:spLocks noGrp="1"/>
          </p:cNvSpPr>
          <p:nvPr>
            <p:ph idx="1"/>
          </p:nvPr>
        </p:nvSpPr>
        <p:spPr>
          <a:xfrm>
            <a:off x="609600" y="1416579"/>
            <a:ext cx="5362575" cy="4591050"/>
          </a:xfrm>
        </p:spPr>
        <p:txBody>
          <a:bodyPr/>
          <a:lstStyle>
            <a:lvl1pPr marL="457200" indent="-457200">
              <a:buFontTx/>
              <a:buBlip>
                <a:blip r:embed="rId3"/>
              </a:buBlip>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a:extLst>
              <a:ext uri="{FF2B5EF4-FFF2-40B4-BE49-F238E27FC236}">
                <a16:creationId xmlns:a16="http://schemas.microsoft.com/office/drawing/2014/main" id="{D34A168E-EBDC-935D-E830-5179DF6393B2}"/>
              </a:ext>
            </a:extLst>
          </p:cNvPr>
          <p:cNvSpPr>
            <a:spLocks noGrp="1"/>
          </p:cNvSpPr>
          <p:nvPr>
            <p:ph idx="10"/>
          </p:nvPr>
        </p:nvSpPr>
        <p:spPr>
          <a:xfrm>
            <a:off x="6219825" y="1416579"/>
            <a:ext cx="5362575" cy="4591050"/>
          </a:xfrm>
        </p:spPr>
        <p:txBody>
          <a:bodyPr/>
          <a:lstStyle>
            <a:lvl1pPr marL="457200" indent="-457200">
              <a:buFontTx/>
              <a:buBlip>
                <a:blip r:embed="rId3"/>
              </a:buBlip>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4">
            <a:extLst>
              <a:ext uri="{FF2B5EF4-FFF2-40B4-BE49-F238E27FC236}">
                <a16:creationId xmlns:a16="http://schemas.microsoft.com/office/drawing/2014/main" id="{551FA232-C507-C065-329B-5690826E6242}"/>
              </a:ext>
            </a:extLst>
          </p:cNvPr>
          <p:cNvSpPr>
            <a:spLocks noGrp="1"/>
          </p:cNvSpPr>
          <p:nvPr>
            <p:ph type="sldNum" sz="quarter" idx="4"/>
          </p:nvPr>
        </p:nvSpPr>
        <p:spPr>
          <a:xfrm>
            <a:off x="692730" y="6371236"/>
            <a:ext cx="2743200" cy="365125"/>
          </a:xfrm>
          <a:prstGeom prst="rect">
            <a:avLst/>
          </a:prstGeom>
        </p:spPr>
        <p:txBody>
          <a:bodyPr vert="horz" lIns="91440" tIns="45720" rIns="91440" bIns="45720" rtlCol="0" anchor="ctr"/>
          <a:lstStyle>
            <a:lvl1pPr algn="l">
              <a:defRPr sz="900">
                <a:solidFill>
                  <a:schemeClr val="accent1"/>
                </a:solidFill>
              </a:defRPr>
            </a:lvl1pPr>
          </a:lstStyle>
          <a:p>
            <a:r>
              <a:rPr lang="en-US"/>
              <a:t>Page </a:t>
            </a:r>
            <a:fld id="{127D9164-07AF-9947-BAED-B5CA6D2A48F4}" type="slidenum">
              <a:rPr lang="en-US" smtClean="0"/>
              <a:pPr/>
              <a:t>‹#›</a:t>
            </a:fld>
            <a:endParaRPr lang="en-US" dirty="0"/>
          </a:p>
        </p:txBody>
      </p:sp>
    </p:spTree>
    <p:extLst>
      <p:ext uri="{BB962C8B-B14F-4D97-AF65-F5344CB8AC3E}">
        <p14:creationId xmlns:p14="http://schemas.microsoft.com/office/powerpoint/2010/main" val="38709720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ontent_Process">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F7645E-3C70-3215-AB2B-43D58F898F0C}"/>
              </a:ext>
            </a:extLst>
          </p:cNvPr>
          <p:cNvSpPr>
            <a:spLocks noGrp="1"/>
          </p:cNvSpPr>
          <p:nvPr>
            <p:ph type="title"/>
          </p:nvPr>
        </p:nvSpPr>
        <p:spPr>
          <a:xfrm>
            <a:off x="609600" y="203199"/>
            <a:ext cx="10972800" cy="873715"/>
          </a:xfrm>
          <a:prstGeom prst="rect">
            <a:avLst/>
          </a:prstGeom>
        </p:spPr>
        <p:txBody>
          <a:bodyPr vert="horz" lIns="91440" tIns="45720" rIns="91440" bIns="45720" rtlCol="0" anchor="ctr">
            <a:normAutofit/>
          </a:bodyPr>
          <a:lstStyle/>
          <a:p>
            <a:r>
              <a:rPr lang="en-US" dirty="0"/>
              <a:t>Click to edit Master title style</a:t>
            </a:r>
          </a:p>
        </p:txBody>
      </p:sp>
      <p:pic>
        <p:nvPicPr>
          <p:cNvPr id="3" name="Picture 2" descr="A blue and green background with dots and lines&#10;&#10;Description automatically generated with low confidence">
            <a:extLst>
              <a:ext uri="{FF2B5EF4-FFF2-40B4-BE49-F238E27FC236}">
                <a16:creationId xmlns:a16="http://schemas.microsoft.com/office/drawing/2014/main" id="{C7836E51-AA96-36E2-3641-09E9720144D1}"/>
              </a:ext>
            </a:extLst>
          </p:cNvPr>
          <p:cNvPicPr>
            <a:picLocks noChangeAspect="1"/>
          </p:cNvPicPr>
          <p:nvPr userDrawn="1"/>
        </p:nvPicPr>
        <p:blipFill rotWithShape="1">
          <a:blip r:embed="rId2"/>
          <a:srcRect l="-1" t="25186" r="-1" b="74147"/>
          <a:stretch/>
        </p:blipFill>
        <p:spPr>
          <a:xfrm flipV="1">
            <a:off x="0" y="1091799"/>
            <a:ext cx="12192000" cy="45719"/>
          </a:xfrm>
          <a:prstGeom prst="rect">
            <a:avLst/>
          </a:prstGeom>
        </p:spPr>
      </p:pic>
      <p:sp>
        <p:nvSpPr>
          <p:cNvPr id="7" name="Content Placeholder 2">
            <a:extLst>
              <a:ext uri="{FF2B5EF4-FFF2-40B4-BE49-F238E27FC236}">
                <a16:creationId xmlns:a16="http://schemas.microsoft.com/office/drawing/2014/main" id="{5EF67F1A-1032-D634-CDBC-8DD03FC135EC}"/>
              </a:ext>
            </a:extLst>
          </p:cNvPr>
          <p:cNvSpPr>
            <a:spLocks noGrp="1"/>
          </p:cNvSpPr>
          <p:nvPr>
            <p:ph idx="1"/>
          </p:nvPr>
        </p:nvSpPr>
        <p:spPr>
          <a:xfrm>
            <a:off x="609601" y="1416579"/>
            <a:ext cx="4857750" cy="4591050"/>
          </a:xfrm>
        </p:spPr>
        <p:txBody>
          <a:bodyPr/>
          <a:lstStyle>
            <a:lvl1pPr marL="457200" indent="-457200">
              <a:buFontTx/>
              <a:buBlip>
                <a:blip r:embed="rId3"/>
              </a:buBlip>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a:extLst>
              <a:ext uri="{FF2B5EF4-FFF2-40B4-BE49-F238E27FC236}">
                <a16:creationId xmlns:a16="http://schemas.microsoft.com/office/drawing/2014/main" id="{F8BBB93D-718B-5F7F-E563-9A301C02785F}"/>
              </a:ext>
            </a:extLst>
          </p:cNvPr>
          <p:cNvSpPr>
            <a:spLocks noGrp="1"/>
          </p:cNvSpPr>
          <p:nvPr>
            <p:ph idx="10"/>
          </p:nvPr>
        </p:nvSpPr>
        <p:spPr>
          <a:xfrm>
            <a:off x="6724651" y="1416579"/>
            <a:ext cx="4876799" cy="4591050"/>
          </a:xfrm>
        </p:spPr>
        <p:txBody>
          <a:bodyPr/>
          <a:lstStyle>
            <a:lvl1pPr marL="457200" indent="-457200">
              <a:buFontTx/>
              <a:buBlip>
                <a:blip r:embed="rId3"/>
              </a:buBlip>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Arrow: Right 8">
            <a:extLst>
              <a:ext uri="{FF2B5EF4-FFF2-40B4-BE49-F238E27FC236}">
                <a16:creationId xmlns:a16="http://schemas.microsoft.com/office/drawing/2014/main" id="{71DD6294-3B57-3A5E-C96D-55F8FDDAB1DB}"/>
              </a:ext>
            </a:extLst>
          </p:cNvPr>
          <p:cNvSpPr/>
          <p:nvPr userDrawn="1"/>
        </p:nvSpPr>
        <p:spPr>
          <a:xfrm>
            <a:off x="5624513" y="3139440"/>
            <a:ext cx="942976" cy="849631"/>
          </a:xfrm>
          <a:prstGeom prst="rightArrow">
            <a:avLst/>
          </a:prstGeom>
          <a:ln>
            <a:solidFill>
              <a:schemeClr val="accent2">
                <a:lumMod val="75000"/>
              </a:schemeClr>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CH"/>
          </a:p>
        </p:txBody>
      </p:sp>
      <p:sp>
        <p:nvSpPr>
          <p:cNvPr id="13" name="Slide Number Placeholder 4">
            <a:extLst>
              <a:ext uri="{FF2B5EF4-FFF2-40B4-BE49-F238E27FC236}">
                <a16:creationId xmlns:a16="http://schemas.microsoft.com/office/drawing/2014/main" id="{91593725-A498-3572-37A1-17A4022B91A5}"/>
              </a:ext>
            </a:extLst>
          </p:cNvPr>
          <p:cNvSpPr>
            <a:spLocks noGrp="1"/>
          </p:cNvSpPr>
          <p:nvPr>
            <p:ph type="sldNum" sz="quarter" idx="4"/>
          </p:nvPr>
        </p:nvSpPr>
        <p:spPr>
          <a:xfrm>
            <a:off x="692730" y="6371236"/>
            <a:ext cx="2743200" cy="365125"/>
          </a:xfrm>
          <a:prstGeom prst="rect">
            <a:avLst/>
          </a:prstGeom>
        </p:spPr>
        <p:txBody>
          <a:bodyPr vert="horz" lIns="91440" tIns="45720" rIns="91440" bIns="45720" rtlCol="0" anchor="ctr"/>
          <a:lstStyle>
            <a:lvl1pPr algn="l">
              <a:defRPr sz="900">
                <a:solidFill>
                  <a:schemeClr val="accent1"/>
                </a:solidFill>
              </a:defRPr>
            </a:lvl1pPr>
          </a:lstStyle>
          <a:p>
            <a:r>
              <a:rPr lang="en-US"/>
              <a:t>Page </a:t>
            </a:r>
            <a:fld id="{127D9164-07AF-9947-BAED-B5CA6D2A48F4}" type="slidenum">
              <a:rPr lang="en-US" smtClean="0"/>
              <a:pPr/>
              <a:t>‹#›</a:t>
            </a:fld>
            <a:endParaRPr lang="en-US" dirty="0"/>
          </a:p>
        </p:txBody>
      </p:sp>
    </p:spTree>
    <p:extLst>
      <p:ext uri="{BB962C8B-B14F-4D97-AF65-F5344CB8AC3E}">
        <p14:creationId xmlns:p14="http://schemas.microsoft.com/office/powerpoint/2010/main" val="27440281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rt/Picture">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97FAEF5A-2162-4AB3-D8D6-E3B1A4E2D808}"/>
              </a:ext>
            </a:extLst>
          </p:cNvPr>
          <p:cNvSpPr>
            <a:spLocks noGrp="1"/>
          </p:cNvSpPr>
          <p:nvPr>
            <p:ph idx="1"/>
          </p:nvPr>
        </p:nvSpPr>
        <p:spPr>
          <a:xfrm>
            <a:off x="609600" y="1332736"/>
            <a:ext cx="10972800" cy="944268"/>
          </a:xfrm>
        </p:spPr>
        <p:txBody>
          <a:bodyPr>
            <a:noAutofit/>
          </a:bodyPr>
          <a:lstStyle>
            <a:lvl1pPr marL="0" indent="0">
              <a:buNone/>
              <a:defRPr sz="2000"/>
            </a:lvl1pPr>
            <a:lvl2pPr>
              <a:defRPr sz="1600"/>
            </a:lvl2pPr>
            <a:lvl3pPr>
              <a:defRPr sz="1600"/>
            </a:lvl3pPr>
            <a:lvl4pPr>
              <a:defRPr sz="1600"/>
            </a:lvl4pPr>
            <a:lvl5pPr>
              <a:defRPr sz="1600"/>
            </a:lvl5pPr>
          </a:lstStyle>
          <a:p>
            <a:pPr lvl="0"/>
            <a:r>
              <a:rPr lang="en-US" dirty="0"/>
              <a:t>Click to edit Master text styles</a:t>
            </a:r>
          </a:p>
        </p:txBody>
      </p:sp>
      <p:graphicFrame>
        <p:nvGraphicFramePr>
          <p:cNvPr id="4" name="Chart 3">
            <a:extLst>
              <a:ext uri="{FF2B5EF4-FFF2-40B4-BE49-F238E27FC236}">
                <a16:creationId xmlns:a16="http://schemas.microsoft.com/office/drawing/2014/main" id="{908ED5DC-FD07-FC0B-2C28-70E6E46B1AE2}"/>
              </a:ext>
            </a:extLst>
          </p:cNvPr>
          <p:cNvGraphicFramePr/>
          <p:nvPr userDrawn="1">
            <p:extLst>
              <p:ext uri="{D42A27DB-BD31-4B8C-83A1-F6EECF244321}">
                <p14:modId xmlns:p14="http://schemas.microsoft.com/office/powerpoint/2010/main" val="314274639"/>
              </p:ext>
            </p:extLst>
          </p:nvPr>
        </p:nvGraphicFramePr>
        <p:xfrm>
          <a:off x="2743200" y="2635749"/>
          <a:ext cx="6705600" cy="3352800"/>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Placeholder 1">
            <a:extLst>
              <a:ext uri="{FF2B5EF4-FFF2-40B4-BE49-F238E27FC236}">
                <a16:creationId xmlns:a16="http://schemas.microsoft.com/office/drawing/2014/main" id="{838D21CE-FE9E-93A3-30E6-64098791FF36}"/>
              </a:ext>
            </a:extLst>
          </p:cNvPr>
          <p:cNvSpPr>
            <a:spLocks noGrp="1"/>
          </p:cNvSpPr>
          <p:nvPr>
            <p:ph type="title"/>
          </p:nvPr>
        </p:nvSpPr>
        <p:spPr>
          <a:xfrm>
            <a:off x="609600" y="203199"/>
            <a:ext cx="10972800" cy="873715"/>
          </a:xfrm>
          <a:prstGeom prst="rect">
            <a:avLst/>
          </a:prstGeom>
        </p:spPr>
        <p:txBody>
          <a:bodyPr vert="horz" lIns="91440" tIns="45720" rIns="91440" bIns="45720" rtlCol="0" anchor="ctr">
            <a:normAutofit/>
          </a:bodyPr>
          <a:lstStyle/>
          <a:p>
            <a:r>
              <a:rPr lang="en-US" dirty="0"/>
              <a:t>Click to edit Master title style</a:t>
            </a:r>
          </a:p>
        </p:txBody>
      </p:sp>
      <p:sp>
        <p:nvSpPr>
          <p:cNvPr id="9" name="Slide Number Placeholder 4">
            <a:extLst>
              <a:ext uri="{FF2B5EF4-FFF2-40B4-BE49-F238E27FC236}">
                <a16:creationId xmlns:a16="http://schemas.microsoft.com/office/drawing/2014/main" id="{1507C929-5BBF-2782-D6B0-3E752FE40896}"/>
              </a:ext>
            </a:extLst>
          </p:cNvPr>
          <p:cNvSpPr>
            <a:spLocks noGrp="1"/>
          </p:cNvSpPr>
          <p:nvPr>
            <p:ph type="sldNum" sz="quarter" idx="4"/>
          </p:nvPr>
        </p:nvSpPr>
        <p:spPr>
          <a:xfrm>
            <a:off x="692730" y="6371236"/>
            <a:ext cx="2743200" cy="365125"/>
          </a:xfrm>
          <a:prstGeom prst="rect">
            <a:avLst/>
          </a:prstGeom>
        </p:spPr>
        <p:txBody>
          <a:bodyPr vert="horz" lIns="91440" tIns="45720" rIns="91440" bIns="45720" rtlCol="0" anchor="ctr"/>
          <a:lstStyle>
            <a:lvl1pPr algn="l">
              <a:defRPr sz="900">
                <a:solidFill>
                  <a:schemeClr val="accent1"/>
                </a:solidFill>
              </a:defRPr>
            </a:lvl1pPr>
          </a:lstStyle>
          <a:p>
            <a:r>
              <a:rPr lang="en-US"/>
              <a:t>Page </a:t>
            </a:r>
            <a:fld id="{127D9164-07AF-9947-BAED-B5CA6D2A48F4}" type="slidenum">
              <a:rPr lang="en-US" smtClean="0"/>
              <a:pPr/>
              <a:t>‹#›</a:t>
            </a:fld>
            <a:endParaRPr lang="en-US" dirty="0"/>
          </a:p>
        </p:txBody>
      </p:sp>
    </p:spTree>
    <p:extLst>
      <p:ext uri="{BB962C8B-B14F-4D97-AF65-F5344CB8AC3E}">
        <p14:creationId xmlns:p14="http://schemas.microsoft.com/office/powerpoint/2010/main" val="15458313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nly Title">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E312C8A8-C8D5-71B7-EE23-F9FD0FCC4BCD}"/>
              </a:ext>
            </a:extLst>
          </p:cNvPr>
          <p:cNvSpPr>
            <a:spLocks noGrp="1"/>
          </p:cNvSpPr>
          <p:nvPr>
            <p:ph type="title"/>
          </p:nvPr>
        </p:nvSpPr>
        <p:spPr>
          <a:xfrm>
            <a:off x="609600" y="203199"/>
            <a:ext cx="10972800" cy="873715"/>
          </a:xfrm>
          <a:prstGeom prst="rect">
            <a:avLst/>
          </a:prstGeom>
        </p:spPr>
        <p:txBody>
          <a:bodyPr vert="horz" lIns="91440" tIns="45720" rIns="91440" bIns="45720" rtlCol="0" anchor="ctr">
            <a:normAutofit/>
          </a:bodyPr>
          <a:lstStyle/>
          <a:p>
            <a:r>
              <a:rPr lang="en-US" dirty="0"/>
              <a:t>Click to edit Master title style</a:t>
            </a:r>
          </a:p>
        </p:txBody>
      </p:sp>
      <p:sp>
        <p:nvSpPr>
          <p:cNvPr id="2" name="Slide Number Placeholder 4">
            <a:extLst>
              <a:ext uri="{FF2B5EF4-FFF2-40B4-BE49-F238E27FC236}">
                <a16:creationId xmlns:a16="http://schemas.microsoft.com/office/drawing/2014/main" id="{C4646536-7EBB-6AF6-522B-44D388F53F25}"/>
              </a:ext>
            </a:extLst>
          </p:cNvPr>
          <p:cNvSpPr>
            <a:spLocks noGrp="1"/>
          </p:cNvSpPr>
          <p:nvPr>
            <p:ph type="sldNum" sz="quarter" idx="4"/>
          </p:nvPr>
        </p:nvSpPr>
        <p:spPr>
          <a:xfrm>
            <a:off x="692730" y="6371236"/>
            <a:ext cx="2743200" cy="365125"/>
          </a:xfrm>
          <a:prstGeom prst="rect">
            <a:avLst/>
          </a:prstGeom>
        </p:spPr>
        <p:txBody>
          <a:bodyPr vert="horz" lIns="91440" tIns="45720" rIns="91440" bIns="45720" rtlCol="0" anchor="ctr"/>
          <a:lstStyle>
            <a:lvl1pPr algn="l">
              <a:defRPr sz="900">
                <a:solidFill>
                  <a:schemeClr val="accent1"/>
                </a:solidFill>
              </a:defRPr>
            </a:lvl1pPr>
          </a:lstStyle>
          <a:p>
            <a:r>
              <a:rPr lang="en-US"/>
              <a:t>Page </a:t>
            </a:r>
            <a:fld id="{127D9164-07AF-9947-BAED-B5CA6D2A48F4}" type="slidenum">
              <a:rPr lang="en-US" smtClean="0"/>
              <a:pPr/>
              <a:t>‹#›</a:t>
            </a:fld>
            <a:endParaRPr lang="en-US" dirty="0"/>
          </a:p>
        </p:txBody>
      </p:sp>
    </p:spTree>
    <p:extLst>
      <p:ext uri="{BB962C8B-B14F-4D97-AF65-F5344CB8AC3E}">
        <p14:creationId xmlns:p14="http://schemas.microsoft.com/office/powerpoint/2010/main" val="2537921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bigger pictures)">
    <p:spTree>
      <p:nvGrpSpPr>
        <p:cNvPr id="1" name=""/>
        <p:cNvGrpSpPr/>
        <p:nvPr/>
      </p:nvGrpSpPr>
      <p:grpSpPr>
        <a:xfrm>
          <a:off x="0" y="0"/>
          <a:ext cx="0" cy="0"/>
          <a:chOff x="0" y="0"/>
          <a:chExt cx="0" cy="0"/>
        </a:xfrm>
      </p:grpSpPr>
      <p:pic>
        <p:nvPicPr>
          <p:cNvPr id="7" name="Picture 6" descr="A blue and green background with dots and lines&#10;&#10;Description automatically generated with low confidence">
            <a:extLst>
              <a:ext uri="{FF2B5EF4-FFF2-40B4-BE49-F238E27FC236}">
                <a16:creationId xmlns:a16="http://schemas.microsoft.com/office/drawing/2014/main" id="{4F0FEC60-7035-89C2-8B71-53247CCC99A3}"/>
              </a:ext>
            </a:extLst>
          </p:cNvPr>
          <p:cNvPicPr>
            <a:picLocks noChangeAspect="1"/>
          </p:cNvPicPr>
          <p:nvPr userDrawn="1"/>
        </p:nvPicPr>
        <p:blipFill rotWithShape="1">
          <a:blip r:embed="rId2"/>
          <a:srcRect t="34175" r="2172" b="55621"/>
          <a:stretch/>
        </p:blipFill>
        <p:spPr>
          <a:xfrm flipV="1">
            <a:off x="0" y="6176356"/>
            <a:ext cx="12192000" cy="714893"/>
          </a:xfrm>
          <a:prstGeom prst="rect">
            <a:avLst/>
          </a:prstGeom>
        </p:spPr>
      </p:pic>
      <p:sp>
        <p:nvSpPr>
          <p:cNvPr id="4" name="Slide Number Placeholder 2">
            <a:extLst>
              <a:ext uri="{FF2B5EF4-FFF2-40B4-BE49-F238E27FC236}">
                <a16:creationId xmlns:a16="http://schemas.microsoft.com/office/drawing/2014/main" id="{AAB7DB74-D905-E098-EC97-0EB83B3EE647}"/>
              </a:ext>
            </a:extLst>
          </p:cNvPr>
          <p:cNvSpPr>
            <a:spLocks noGrp="1"/>
          </p:cNvSpPr>
          <p:nvPr>
            <p:ph type="sldNum" sz="quarter" idx="10"/>
          </p:nvPr>
        </p:nvSpPr>
        <p:spPr>
          <a:xfrm>
            <a:off x="676104" y="6361711"/>
            <a:ext cx="2743200" cy="365125"/>
          </a:xfrm>
        </p:spPr>
        <p:txBody>
          <a:bodyPr/>
          <a:lstStyle>
            <a:lvl1pPr>
              <a:defRPr>
                <a:solidFill>
                  <a:schemeClr val="bg1"/>
                </a:solidFill>
              </a:defRPr>
            </a:lvl1pPr>
          </a:lstStyle>
          <a:p>
            <a:r>
              <a:rPr lang="en-US"/>
              <a:t>Page </a:t>
            </a:r>
            <a:fld id="{127D9164-07AF-9947-BAED-B5CA6D2A48F4}" type="slidenum">
              <a:rPr lang="en-US" smtClean="0"/>
              <a:pPr/>
              <a:t>‹#›</a:t>
            </a:fld>
            <a:endParaRPr lang="en-US" dirty="0"/>
          </a:p>
        </p:txBody>
      </p:sp>
      <p:sp>
        <p:nvSpPr>
          <p:cNvPr id="5" name="Rectangle 4">
            <a:extLst>
              <a:ext uri="{FF2B5EF4-FFF2-40B4-BE49-F238E27FC236}">
                <a16:creationId xmlns:a16="http://schemas.microsoft.com/office/drawing/2014/main" id="{711D063B-BBA7-9FDF-B456-A40AB1ED2193}"/>
              </a:ext>
            </a:extLst>
          </p:cNvPr>
          <p:cNvSpPr/>
          <p:nvPr userDrawn="1"/>
        </p:nvSpPr>
        <p:spPr>
          <a:xfrm>
            <a:off x="0" y="0"/>
            <a:ext cx="12192000" cy="2266950"/>
          </a:xfrm>
          <a:prstGeom prst="rect">
            <a:avLst/>
          </a:prstGeom>
          <a:solidFill>
            <a:schemeClr val="bg1"/>
          </a:solidFill>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CH"/>
          </a:p>
        </p:txBody>
      </p:sp>
      <p:pic>
        <p:nvPicPr>
          <p:cNvPr id="11" name="Picture 10" descr="A picture containing text, font, graphics, screenshot&#10;&#10;Description automatically generated">
            <a:extLst>
              <a:ext uri="{FF2B5EF4-FFF2-40B4-BE49-F238E27FC236}">
                <a16:creationId xmlns:a16="http://schemas.microsoft.com/office/drawing/2014/main" id="{8EF18148-B53F-1EF3-62A2-58F4B86D976B}"/>
              </a:ext>
            </a:extLst>
          </p:cNvPr>
          <p:cNvPicPr>
            <a:picLocks noChangeAspect="1"/>
          </p:cNvPicPr>
          <p:nvPr userDrawn="1"/>
        </p:nvPicPr>
        <p:blipFill rotWithShape="1">
          <a:blip r:embed="rId3"/>
          <a:srcRect l="24203" t="18649" r="4580" b="42267"/>
          <a:stretch/>
        </p:blipFill>
        <p:spPr>
          <a:xfrm>
            <a:off x="9636127" y="6398026"/>
            <a:ext cx="1769108" cy="277933"/>
          </a:xfrm>
          <a:prstGeom prst="rect">
            <a:avLst/>
          </a:prstGeom>
        </p:spPr>
      </p:pic>
      <p:pic>
        <p:nvPicPr>
          <p:cNvPr id="9" name="Picture 8" descr="A picture containing text, font, graphics, screenshot&#10;&#10;Description automatically generated">
            <a:extLst>
              <a:ext uri="{FF2B5EF4-FFF2-40B4-BE49-F238E27FC236}">
                <a16:creationId xmlns:a16="http://schemas.microsoft.com/office/drawing/2014/main" id="{D72D5F3A-5F28-8393-D19F-2EFBED31EFD1}"/>
              </a:ext>
            </a:extLst>
          </p:cNvPr>
          <p:cNvPicPr>
            <a:picLocks noChangeAspect="1"/>
          </p:cNvPicPr>
          <p:nvPr userDrawn="1"/>
        </p:nvPicPr>
        <p:blipFill rotWithShape="1">
          <a:blip r:embed="rId3"/>
          <a:srcRect t="17244" r="75889" b="16818"/>
          <a:stretch/>
        </p:blipFill>
        <p:spPr>
          <a:xfrm>
            <a:off x="9211739" y="6378337"/>
            <a:ext cx="405338" cy="317312"/>
          </a:xfrm>
          <a:prstGeom prst="rect">
            <a:avLst/>
          </a:prstGeom>
        </p:spPr>
      </p:pic>
    </p:spTree>
    <p:extLst>
      <p:ext uri="{BB962C8B-B14F-4D97-AF65-F5344CB8AC3E}">
        <p14:creationId xmlns:p14="http://schemas.microsoft.com/office/powerpoint/2010/main" val="27999554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pic>
        <p:nvPicPr>
          <p:cNvPr id="3" name="Picture 2" descr="A blue and green background with dots and lines&#10;&#10;Description automatically generated with low confidence">
            <a:extLst>
              <a:ext uri="{FF2B5EF4-FFF2-40B4-BE49-F238E27FC236}">
                <a16:creationId xmlns:a16="http://schemas.microsoft.com/office/drawing/2014/main" id="{190B9986-8609-0E3E-5A85-7D68EDF4F823}"/>
              </a:ext>
            </a:extLst>
          </p:cNvPr>
          <p:cNvPicPr>
            <a:picLocks noChangeAspect="1"/>
          </p:cNvPicPr>
          <p:nvPr userDrawn="1"/>
        </p:nvPicPr>
        <p:blipFill rotWithShape="1">
          <a:blip r:embed="rId2"/>
          <a:srcRect l="7711" t="5876" r="4319" b="18435"/>
          <a:stretch/>
        </p:blipFill>
        <p:spPr>
          <a:xfrm>
            <a:off x="0" y="0"/>
            <a:ext cx="12192000" cy="5900673"/>
          </a:xfrm>
          <a:prstGeom prst="rect">
            <a:avLst/>
          </a:prstGeom>
        </p:spPr>
      </p:pic>
      <p:sp>
        <p:nvSpPr>
          <p:cNvPr id="6" name="Title 1">
            <a:extLst>
              <a:ext uri="{FF2B5EF4-FFF2-40B4-BE49-F238E27FC236}">
                <a16:creationId xmlns:a16="http://schemas.microsoft.com/office/drawing/2014/main" id="{4633A712-4EC8-62E9-7FD4-7CE1E9275E92}"/>
              </a:ext>
            </a:extLst>
          </p:cNvPr>
          <p:cNvSpPr>
            <a:spLocks noGrp="1"/>
          </p:cNvSpPr>
          <p:nvPr>
            <p:ph type="ctrTitle" hasCustomPrompt="1"/>
          </p:nvPr>
        </p:nvSpPr>
        <p:spPr>
          <a:xfrm>
            <a:off x="900157" y="1699627"/>
            <a:ext cx="10391685" cy="2501417"/>
          </a:xfrm>
        </p:spPr>
        <p:txBody>
          <a:bodyPr>
            <a:normAutofit/>
          </a:bodyPr>
          <a:lstStyle>
            <a:lvl1pPr algn="ctr">
              <a:lnSpc>
                <a:spcPct val="120000"/>
              </a:lnSpc>
              <a:defRPr sz="4800" b="0" baseline="0">
                <a:solidFill>
                  <a:schemeClr val="bg1"/>
                </a:solidFill>
              </a:defRPr>
            </a:lvl1pPr>
          </a:lstStyle>
          <a:p>
            <a:r>
              <a:rPr lang="en-US" dirty="0">
                <a:solidFill>
                  <a:schemeClr val="bg1"/>
                </a:solidFill>
              </a:rPr>
              <a:t>Insert subtitle</a:t>
            </a:r>
            <a:endParaRPr lang="en-US" dirty="0"/>
          </a:p>
        </p:txBody>
      </p:sp>
      <p:sp>
        <p:nvSpPr>
          <p:cNvPr id="2" name="Rectangle 1">
            <a:extLst>
              <a:ext uri="{FF2B5EF4-FFF2-40B4-BE49-F238E27FC236}">
                <a16:creationId xmlns:a16="http://schemas.microsoft.com/office/drawing/2014/main" id="{21C20FA1-D844-12F4-6CC5-1A3A6322936B}"/>
              </a:ext>
            </a:extLst>
          </p:cNvPr>
          <p:cNvSpPr/>
          <p:nvPr userDrawn="1"/>
        </p:nvSpPr>
        <p:spPr>
          <a:xfrm>
            <a:off x="0" y="5802594"/>
            <a:ext cx="12192000" cy="1055406"/>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CH" dirty="0"/>
          </a:p>
        </p:txBody>
      </p:sp>
      <p:pic>
        <p:nvPicPr>
          <p:cNvPr id="4" name="Picture 3" descr="A blue and green background with dots and lines&#10;&#10;Description automatically generated with low confidence">
            <a:extLst>
              <a:ext uri="{FF2B5EF4-FFF2-40B4-BE49-F238E27FC236}">
                <a16:creationId xmlns:a16="http://schemas.microsoft.com/office/drawing/2014/main" id="{DDB55F50-1A7C-3123-B4CD-8AFCCDB58556}"/>
              </a:ext>
            </a:extLst>
          </p:cNvPr>
          <p:cNvPicPr>
            <a:picLocks noChangeAspect="1"/>
          </p:cNvPicPr>
          <p:nvPr userDrawn="1"/>
        </p:nvPicPr>
        <p:blipFill rotWithShape="1">
          <a:blip r:embed="rId2"/>
          <a:srcRect l="-1" t="25186" r="-1" b="74147"/>
          <a:stretch/>
        </p:blipFill>
        <p:spPr>
          <a:xfrm flipV="1">
            <a:off x="0" y="6322293"/>
            <a:ext cx="12192000" cy="45719"/>
          </a:xfrm>
          <a:prstGeom prst="rect">
            <a:avLst/>
          </a:prstGeom>
        </p:spPr>
      </p:pic>
      <p:sp>
        <p:nvSpPr>
          <p:cNvPr id="5" name="Rectangle 4">
            <a:extLst>
              <a:ext uri="{FF2B5EF4-FFF2-40B4-BE49-F238E27FC236}">
                <a16:creationId xmlns:a16="http://schemas.microsoft.com/office/drawing/2014/main" id="{C36F0DA4-EF12-BD3A-5748-749964DB4AFA}"/>
              </a:ext>
            </a:extLst>
          </p:cNvPr>
          <p:cNvSpPr/>
          <p:nvPr userDrawn="1"/>
        </p:nvSpPr>
        <p:spPr>
          <a:xfrm>
            <a:off x="4073236" y="5904935"/>
            <a:ext cx="3840480" cy="880434"/>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CH" dirty="0"/>
          </a:p>
        </p:txBody>
      </p:sp>
      <p:pic>
        <p:nvPicPr>
          <p:cNvPr id="8" name="Picture 7" descr="A picture containing screenshot, graphics, font, circle&#10;&#10;Description automatically generated">
            <a:extLst>
              <a:ext uri="{FF2B5EF4-FFF2-40B4-BE49-F238E27FC236}">
                <a16:creationId xmlns:a16="http://schemas.microsoft.com/office/drawing/2014/main" id="{A47F00F0-2D4B-F95E-AEC9-DD0E0C50D44C}"/>
              </a:ext>
            </a:extLst>
          </p:cNvPr>
          <p:cNvPicPr>
            <a:picLocks noChangeAspect="1"/>
          </p:cNvPicPr>
          <p:nvPr userDrawn="1"/>
        </p:nvPicPr>
        <p:blipFill rotWithShape="1">
          <a:blip r:embed="rId3"/>
          <a:srcRect t="11243" b="10794"/>
          <a:stretch/>
        </p:blipFill>
        <p:spPr>
          <a:xfrm>
            <a:off x="4161586" y="5967605"/>
            <a:ext cx="3631595" cy="810491"/>
          </a:xfrm>
          <a:prstGeom prst="rect">
            <a:avLst/>
          </a:prstGeom>
        </p:spPr>
      </p:pic>
    </p:spTree>
    <p:extLst>
      <p:ext uri="{BB962C8B-B14F-4D97-AF65-F5344CB8AC3E}">
        <p14:creationId xmlns:p14="http://schemas.microsoft.com/office/powerpoint/2010/main" val="22244391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inal_Q&amp;A">
    <p:spTree>
      <p:nvGrpSpPr>
        <p:cNvPr id="1" name=""/>
        <p:cNvGrpSpPr/>
        <p:nvPr/>
      </p:nvGrpSpPr>
      <p:grpSpPr>
        <a:xfrm>
          <a:off x="0" y="0"/>
          <a:ext cx="0" cy="0"/>
          <a:chOff x="0" y="0"/>
          <a:chExt cx="0" cy="0"/>
        </a:xfrm>
      </p:grpSpPr>
      <p:pic>
        <p:nvPicPr>
          <p:cNvPr id="10" name="Picture 9" descr="A blue and green background with dots and lines&#10;&#10;Description automatically generated with low confidence">
            <a:extLst>
              <a:ext uri="{FF2B5EF4-FFF2-40B4-BE49-F238E27FC236}">
                <a16:creationId xmlns:a16="http://schemas.microsoft.com/office/drawing/2014/main" id="{4F0641A7-3FAF-132B-70D5-37284C16ED0A}"/>
              </a:ext>
            </a:extLst>
          </p:cNvPr>
          <p:cNvPicPr>
            <a:picLocks noChangeAspect="1"/>
          </p:cNvPicPr>
          <p:nvPr userDrawn="1"/>
        </p:nvPicPr>
        <p:blipFill rotWithShape="1">
          <a:blip r:embed="rId2"/>
          <a:srcRect l="7711" t="5876" r="4319" b="18435"/>
          <a:stretch/>
        </p:blipFill>
        <p:spPr>
          <a:xfrm>
            <a:off x="0" y="0"/>
            <a:ext cx="12192000" cy="5900673"/>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337811" y="1338509"/>
            <a:ext cx="3506854" cy="3332716"/>
          </a:xfrm>
          <a:prstGeom prst="rect">
            <a:avLst/>
          </a:prstGeom>
        </p:spPr>
      </p:pic>
      <p:sp>
        <p:nvSpPr>
          <p:cNvPr id="4" name="Rectangle 3">
            <a:extLst>
              <a:ext uri="{FF2B5EF4-FFF2-40B4-BE49-F238E27FC236}">
                <a16:creationId xmlns:a16="http://schemas.microsoft.com/office/drawing/2014/main" id="{C9E6893E-A4FD-F3B0-FE48-714292079A5F}"/>
              </a:ext>
            </a:extLst>
          </p:cNvPr>
          <p:cNvSpPr/>
          <p:nvPr userDrawn="1"/>
        </p:nvSpPr>
        <p:spPr>
          <a:xfrm>
            <a:off x="0" y="5802594"/>
            <a:ext cx="12192000" cy="1055406"/>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CH" dirty="0"/>
          </a:p>
        </p:txBody>
      </p:sp>
      <p:pic>
        <p:nvPicPr>
          <p:cNvPr id="5" name="Picture 4" descr="A blue and green background with dots and lines&#10;&#10;Description automatically generated with low confidence">
            <a:extLst>
              <a:ext uri="{FF2B5EF4-FFF2-40B4-BE49-F238E27FC236}">
                <a16:creationId xmlns:a16="http://schemas.microsoft.com/office/drawing/2014/main" id="{8FA84077-3CE9-E25D-9A6B-6BFF3896D0F2}"/>
              </a:ext>
            </a:extLst>
          </p:cNvPr>
          <p:cNvPicPr>
            <a:picLocks noChangeAspect="1"/>
          </p:cNvPicPr>
          <p:nvPr userDrawn="1"/>
        </p:nvPicPr>
        <p:blipFill rotWithShape="1">
          <a:blip r:embed="rId2"/>
          <a:srcRect l="-1" t="25186" r="-1" b="74147"/>
          <a:stretch/>
        </p:blipFill>
        <p:spPr>
          <a:xfrm flipV="1">
            <a:off x="0" y="6322293"/>
            <a:ext cx="12192000" cy="45719"/>
          </a:xfrm>
          <a:prstGeom prst="rect">
            <a:avLst/>
          </a:prstGeom>
        </p:spPr>
      </p:pic>
      <p:sp>
        <p:nvSpPr>
          <p:cNvPr id="6" name="Rectangle 5">
            <a:extLst>
              <a:ext uri="{FF2B5EF4-FFF2-40B4-BE49-F238E27FC236}">
                <a16:creationId xmlns:a16="http://schemas.microsoft.com/office/drawing/2014/main" id="{CD6AF2BD-07E8-0A97-EF59-3972E72DF842}"/>
              </a:ext>
            </a:extLst>
          </p:cNvPr>
          <p:cNvSpPr/>
          <p:nvPr userDrawn="1"/>
        </p:nvSpPr>
        <p:spPr>
          <a:xfrm>
            <a:off x="4073236" y="5904935"/>
            <a:ext cx="3840480" cy="880434"/>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CH" dirty="0"/>
          </a:p>
        </p:txBody>
      </p:sp>
      <p:pic>
        <p:nvPicPr>
          <p:cNvPr id="9" name="Picture 8" descr="A picture containing screenshot, graphics, font, circle&#10;&#10;Description automatically generated">
            <a:extLst>
              <a:ext uri="{FF2B5EF4-FFF2-40B4-BE49-F238E27FC236}">
                <a16:creationId xmlns:a16="http://schemas.microsoft.com/office/drawing/2014/main" id="{0968D9A3-7A59-EA6B-05FB-014B10CE6719}"/>
              </a:ext>
            </a:extLst>
          </p:cNvPr>
          <p:cNvPicPr>
            <a:picLocks noChangeAspect="1"/>
          </p:cNvPicPr>
          <p:nvPr userDrawn="1"/>
        </p:nvPicPr>
        <p:blipFill rotWithShape="1">
          <a:blip r:embed="rId4"/>
          <a:srcRect t="11243" b="10794"/>
          <a:stretch/>
        </p:blipFill>
        <p:spPr>
          <a:xfrm>
            <a:off x="4161586" y="5967605"/>
            <a:ext cx="3631595" cy="810491"/>
          </a:xfrm>
          <a:prstGeom prst="rect">
            <a:avLst/>
          </a:prstGeom>
        </p:spPr>
      </p:pic>
    </p:spTree>
    <p:extLst>
      <p:ext uri="{BB962C8B-B14F-4D97-AF65-F5344CB8AC3E}">
        <p14:creationId xmlns:p14="http://schemas.microsoft.com/office/powerpoint/2010/main" val="3155390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7" name="Picture 16" descr="A blue and green background with dots and lines&#10;&#10;Description automatically generated with low confidence">
            <a:extLst>
              <a:ext uri="{FF2B5EF4-FFF2-40B4-BE49-F238E27FC236}">
                <a16:creationId xmlns:a16="http://schemas.microsoft.com/office/drawing/2014/main" id="{1AA7C084-8817-F883-EA77-B179B0D70BFC}"/>
              </a:ext>
            </a:extLst>
          </p:cNvPr>
          <p:cNvPicPr>
            <a:picLocks noChangeAspect="1"/>
          </p:cNvPicPr>
          <p:nvPr userDrawn="1"/>
        </p:nvPicPr>
        <p:blipFill rotWithShape="1">
          <a:blip r:embed="rId13"/>
          <a:srcRect t="34175" r="2172" b="49569"/>
          <a:stretch/>
        </p:blipFill>
        <p:spPr>
          <a:xfrm flipV="1">
            <a:off x="0" y="0"/>
            <a:ext cx="12192000" cy="1138844"/>
          </a:xfrm>
          <a:prstGeom prst="rect">
            <a:avLst/>
          </a:prstGeom>
        </p:spPr>
      </p:pic>
      <p:sp>
        <p:nvSpPr>
          <p:cNvPr id="2" name="Title Placeholder 1"/>
          <p:cNvSpPr>
            <a:spLocks noGrp="1"/>
          </p:cNvSpPr>
          <p:nvPr userDrawn="1">
            <p:ph type="title"/>
          </p:nvPr>
        </p:nvSpPr>
        <p:spPr>
          <a:xfrm>
            <a:off x="609600" y="203199"/>
            <a:ext cx="10972800" cy="87371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userDrawn="1">
            <p:ph type="body" idx="1"/>
          </p:nvPr>
        </p:nvSpPr>
        <p:spPr>
          <a:xfrm>
            <a:off x="609600" y="1380729"/>
            <a:ext cx="10972800" cy="468669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4"/>
          <p:cNvSpPr>
            <a:spLocks noGrp="1"/>
          </p:cNvSpPr>
          <p:nvPr userDrawn="1">
            <p:ph type="sldNum" sz="quarter" idx="4"/>
          </p:nvPr>
        </p:nvSpPr>
        <p:spPr>
          <a:xfrm>
            <a:off x="692730" y="6371236"/>
            <a:ext cx="2743200" cy="365125"/>
          </a:xfrm>
          <a:prstGeom prst="rect">
            <a:avLst/>
          </a:prstGeom>
        </p:spPr>
        <p:txBody>
          <a:bodyPr vert="horz" lIns="91440" tIns="45720" rIns="91440" bIns="45720" rtlCol="0" anchor="ctr"/>
          <a:lstStyle>
            <a:lvl1pPr algn="l">
              <a:defRPr sz="900">
                <a:solidFill>
                  <a:schemeClr val="accent1"/>
                </a:solidFill>
              </a:defRPr>
            </a:lvl1pPr>
          </a:lstStyle>
          <a:p>
            <a:r>
              <a:rPr lang="en-US"/>
              <a:t>Page </a:t>
            </a:r>
            <a:fld id="{127D9164-07AF-9947-BAED-B5CA6D2A48F4}" type="slidenum">
              <a:rPr lang="en-US" smtClean="0"/>
              <a:pPr/>
              <a:t>‹#›</a:t>
            </a:fld>
            <a:endParaRPr lang="en-US" dirty="0"/>
          </a:p>
        </p:txBody>
      </p:sp>
      <p:pic>
        <p:nvPicPr>
          <p:cNvPr id="4" name="Picture 3" descr="A blue and green background with dots and lines&#10;&#10;Description automatically generated with low confidence">
            <a:extLst>
              <a:ext uri="{FF2B5EF4-FFF2-40B4-BE49-F238E27FC236}">
                <a16:creationId xmlns:a16="http://schemas.microsoft.com/office/drawing/2014/main" id="{750A57EC-A1B4-B0C8-99AC-957F3FB317EA}"/>
              </a:ext>
            </a:extLst>
          </p:cNvPr>
          <p:cNvPicPr>
            <a:picLocks noChangeAspect="1"/>
          </p:cNvPicPr>
          <p:nvPr userDrawn="1"/>
        </p:nvPicPr>
        <p:blipFill rotWithShape="1">
          <a:blip r:embed="rId13"/>
          <a:srcRect t="25186" r="8200" b="74147"/>
          <a:stretch/>
        </p:blipFill>
        <p:spPr>
          <a:xfrm flipV="1">
            <a:off x="499931" y="6228777"/>
            <a:ext cx="11192137" cy="45719"/>
          </a:xfrm>
          <a:prstGeom prst="rect">
            <a:avLst/>
          </a:prstGeom>
        </p:spPr>
      </p:pic>
      <p:pic>
        <p:nvPicPr>
          <p:cNvPr id="7" name="Picture 6" descr="A close up of a logo&#10;&#10;Description automatically generated with low confidence">
            <a:extLst>
              <a:ext uri="{FF2B5EF4-FFF2-40B4-BE49-F238E27FC236}">
                <a16:creationId xmlns:a16="http://schemas.microsoft.com/office/drawing/2014/main" id="{3CD94635-D48A-34E6-4D70-EE1D04AEDDA0}"/>
              </a:ext>
            </a:extLst>
          </p:cNvPr>
          <p:cNvPicPr>
            <a:picLocks noChangeAspect="1"/>
          </p:cNvPicPr>
          <p:nvPr userDrawn="1"/>
        </p:nvPicPr>
        <p:blipFill>
          <a:blip r:embed="rId14"/>
          <a:stretch>
            <a:fillRect/>
          </a:stretch>
        </p:blipFill>
        <p:spPr>
          <a:xfrm>
            <a:off x="9252065" y="6332707"/>
            <a:ext cx="2238895" cy="440909"/>
          </a:xfrm>
          <a:prstGeom prst="rect">
            <a:avLst/>
          </a:prstGeom>
        </p:spPr>
      </p:pic>
    </p:spTree>
    <p:extLst>
      <p:ext uri="{BB962C8B-B14F-4D97-AF65-F5344CB8AC3E}">
        <p14:creationId xmlns:p14="http://schemas.microsoft.com/office/powerpoint/2010/main" val="1166784625"/>
      </p:ext>
    </p:extLst>
  </p:cSld>
  <p:clrMap bg1="lt1" tx1="dk1" bg2="lt2" tx2="dk2" accent1="accent1" accent2="accent2" accent3="accent3" accent4="accent4" accent5="accent5" accent6="accent6" hlink="hlink" folHlink="folHlink"/>
  <p:sldLayoutIdLst>
    <p:sldLayoutId id="2147483733" r:id="rId1"/>
    <p:sldLayoutId id="2147483742" r:id="rId2"/>
    <p:sldLayoutId id="2147483756" r:id="rId3"/>
    <p:sldLayoutId id="2147483755" r:id="rId4"/>
    <p:sldLayoutId id="2147483744" r:id="rId5"/>
    <p:sldLayoutId id="2147483746" r:id="rId6"/>
    <p:sldLayoutId id="2147483751" r:id="rId7"/>
    <p:sldLayoutId id="2147483753" r:id="rId8"/>
    <p:sldLayoutId id="2147483750" r:id="rId9"/>
    <p:sldLayoutId id="2147483757" r:id="rId10"/>
    <p:sldLayoutId id="2147483752" r:id="rId11"/>
  </p:sldLayoutIdLst>
  <p:hf hdr="0" ftr="0"/>
  <p:txStyles>
    <p:titleStyle>
      <a:lvl1pPr algn="l" defTabSz="457200" rtl="0" eaLnBrk="1" latinLnBrk="0" hangingPunct="1">
        <a:lnSpc>
          <a:spcPct val="80000"/>
        </a:lnSpc>
        <a:spcBef>
          <a:spcPct val="0"/>
        </a:spcBef>
        <a:buNone/>
        <a:defRPr sz="3200" b="0" kern="1200" baseline="0">
          <a:solidFill>
            <a:schemeClr val="bg1"/>
          </a:solidFill>
          <a:latin typeface="Arial"/>
          <a:ea typeface="+mj-ea"/>
          <a:cs typeface="Arial"/>
        </a:defRPr>
      </a:lvl1pPr>
    </p:titleStyle>
    <p:bodyStyle>
      <a:lvl1pPr marL="457200" indent="-457200" algn="l" defTabSz="457200" rtl="0" eaLnBrk="1" latinLnBrk="0" hangingPunct="1">
        <a:spcBef>
          <a:spcPct val="20000"/>
        </a:spcBef>
        <a:buFontTx/>
        <a:buBlip>
          <a:blip r:embed="rId15"/>
        </a:buBlip>
        <a:defRPr sz="28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hyperlink" Target="mailto:basel@diaglobal.or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mailto:diaeuropeprogram@diaglobal.org?subject=Sli.do%20Question/Poll%20Submission" TargetMode="External"/><Relationship Id="rId7" Type="http://schemas.openxmlformats.org/officeDocument/2006/relationships/image" Target="../media/image11.svg"/><Relationship Id="rId2" Type="http://schemas.openxmlformats.org/officeDocument/2006/relationships/hyperlink" Target="https://help.sli.do/457258-Using-Slido" TargetMode="Externa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CC1A13BA-0DE1-E894-F32F-6E99AC5FA213}"/>
              </a:ext>
            </a:extLst>
          </p:cNvPr>
          <p:cNvSpPr>
            <a:spLocks noGrp="1"/>
          </p:cNvSpPr>
          <p:nvPr>
            <p:ph type="subTitle" idx="1"/>
          </p:nvPr>
        </p:nvSpPr>
        <p:spPr/>
        <p:txBody>
          <a:bodyPr/>
          <a:lstStyle/>
          <a:p>
            <a:endParaRPr lang="en-CH"/>
          </a:p>
        </p:txBody>
      </p:sp>
      <p:sp>
        <p:nvSpPr>
          <p:cNvPr id="3" name="Title 2">
            <a:extLst>
              <a:ext uri="{FF2B5EF4-FFF2-40B4-BE49-F238E27FC236}">
                <a16:creationId xmlns:a16="http://schemas.microsoft.com/office/drawing/2014/main" id="{05068F2B-E587-F849-B94D-49232CB0B64F}"/>
              </a:ext>
            </a:extLst>
          </p:cNvPr>
          <p:cNvSpPr>
            <a:spLocks noGrp="1"/>
          </p:cNvSpPr>
          <p:nvPr>
            <p:ph type="ctrTitle"/>
          </p:nvPr>
        </p:nvSpPr>
        <p:spPr/>
        <p:txBody>
          <a:bodyPr/>
          <a:lstStyle/>
          <a:p>
            <a:endParaRPr lang="en-CH"/>
          </a:p>
        </p:txBody>
      </p:sp>
    </p:spTree>
    <p:extLst>
      <p:ext uri="{BB962C8B-B14F-4D97-AF65-F5344CB8AC3E}">
        <p14:creationId xmlns:p14="http://schemas.microsoft.com/office/powerpoint/2010/main" val="21892540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34411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601476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AEE174E0-8627-96FC-21C5-CC772F98AA26}"/>
              </a:ext>
            </a:extLst>
          </p:cNvPr>
          <p:cNvSpPr>
            <a:spLocks noGrp="1"/>
          </p:cNvSpPr>
          <p:nvPr>
            <p:ph type="subTitle" idx="1"/>
          </p:nvPr>
        </p:nvSpPr>
        <p:spPr/>
        <p:txBody>
          <a:bodyPr/>
          <a:lstStyle/>
          <a:p>
            <a:endParaRPr lang="en-CH"/>
          </a:p>
        </p:txBody>
      </p:sp>
    </p:spTree>
    <p:extLst>
      <p:ext uri="{BB962C8B-B14F-4D97-AF65-F5344CB8AC3E}">
        <p14:creationId xmlns:p14="http://schemas.microsoft.com/office/powerpoint/2010/main" val="31835435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E80CA-DF54-3055-89F8-D44DDA1A15AA}"/>
              </a:ext>
            </a:extLst>
          </p:cNvPr>
          <p:cNvSpPr>
            <a:spLocks noGrp="1"/>
          </p:cNvSpPr>
          <p:nvPr>
            <p:ph type="title"/>
          </p:nvPr>
        </p:nvSpPr>
        <p:spPr/>
        <p:txBody>
          <a:bodyPr/>
          <a:lstStyle/>
          <a:p>
            <a:r>
              <a:rPr lang="en-GB" dirty="0"/>
              <a:t>Copyright Release</a:t>
            </a:r>
            <a:endParaRPr lang="en-CH" dirty="0"/>
          </a:p>
        </p:txBody>
      </p:sp>
      <p:sp>
        <p:nvSpPr>
          <p:cNvPr id="3" name="Content Placeholder 2">
            <a:extLst>
              <a:ext uri="{FF2B5EF4-FFF2-40B4-BE49-F238E27FC236}">
                <a16:creationId xmlns:a16="http://schemas.microsoft.com/office/drawing/2014/main" id="{5FC5B3E1-148D-77DD-B87E-E3004B1C4F3A}"/>
              </a:ext>
            </a:extLst>
          </p:cNvPr>
          <p:cNvSpPr>
            <a:spLocks noGrp="1"/>
          </p:cNvSpPr>
          <p:nvPr>
            <p:ph idx="1"/>
          </p:nvPr>
        </p:nvSpPr>
        <p:spPr>
          <a:xfrm>
            <a:off x="1451119" y="1381750"/>
            <a:ext cx="9992199" cy="4783379"/>
          </a:xfrm>
        </p:spPr>
        <p:txBody>
          <a:bodyPr>
            <a:noAutofit/>
          </a:bodyPr>
          <a:lstStyle/>
          <a:p>
            <a:pPr algn="just">
              <a:lnSpc>
                <a:spcPct val="120000"/>
              </a:lnSpc>
              <a:spcBef>
                <a:spcPts val="0"/>
              </a:spcBef>
              <a:spcAft>
                <a:spcPts val="1800"/>
              </a:spcAft>
            </a:pPr>
            <a:r>
              <a:rPr lang="en-US" sz="1400" dirty="0"/>
              <a:t>This presentation, recording and associated material is protected under the copyright laws of the United States and other countries and international agreements. Registrants of this conference of the Drug Information Association, Inc. (“DIA”) may download and view this recording for personal reference only. Any other reproduction, distribution, adaptation, exhibition, re-transmission, public performance or other use of this recording and associated material, including by electronic means, is strictly prohibited and may subject the offender to civil liability and severe criminal penalties. </a:t>
            </a:r>
          </a:p>
          <a:p>
            <a:pPr algn="just">
              <a:lnSpc>
                <a:spcPct val="120000"/>
              </a:lnSpc>
              <a:spcBef>
                <a:spcPts val="0"/>
              </a:spcBef>
              <a:spcAft>
                <a:spcPts val="1800"/>
              </a:spcAft>
            </a:pPr>
            <a:r>
              <a:rPr lang="en-US" sz="1400" dirty="0"/>
              <a:t>The views and opinions expressed in the following presentations and commentaries are those of the individual speakers and should not be attributed to DIA, its directors, officers, employees, volunteers, members, chapters, councils, DIA Communities or affiliates, or any organization with which any speaker is employed or affiliated.</a:t>
            </a:r>
          </a:p>
          <a:p>
            <a:pPr algn="just">
              <a:lnSpc>
                <a:spcPct val="120000"/>
              </a:lnSpc>
              <a:spcBef>
                <a:spcPts val="0"/>
              </a:spcBef>
              <a:spcAft>
                <a:spcPts val="1800"/>
              </a:spcAft>
            </a:pPr>
            <a:r>
              <a:rPr lang="en-US" sz="1400" dirty="0"/>
              <a:t>© 2024 Drug Information Association, Inc.,  Drug Information Association, DIA and DIA logo are registered trademarks or trademarks. All other trademarks are the property of their respective owners. PowerPoint slides are the intellectual property of the individual speakers. Used by permission.  All rights reserved.</a:t>
            </a:r>
          </a:p>
          <a:p>
            <a:pPr algn="just">
              <a:lnSpc>
                <a:spcPct val="120000"/>
              </a:lnSpc>
              <a:spcBef>
                <a:spcPts val="0"/>
              </a:spcBef>
              <a:spcAft>
                <a:spcPts val="1800"/>
              </a:spcAft>
            </a:pPr>
            <a:r>
              <a:rPr lang="en-US" sz="1400" dirty="0"/>
              <a:t>This material remains copyrighted property of DIA and is only for conference participants. If you are not a participant of this conference, you are required to return it to </a:t>
            </a:r>
            <a:r>
              <a:rPr lang="en-US" sz="1400" dirty="0">
                <a:hlinkClick r:id="rId2"/>
              </a:rPr>
              <a:t>basel@diaglobal.org</a:t>
            </a:r>
            <a:r>
              <a:rPr lang="en-US" sz="1400" dirty="0"/>
              <a:t> with details of how and where found.</a:t>
            </a:r>
          </a:p>
          <a:p>
            <a:pPr algn="just">
              <a:lnSpc>
                <a:spcPct val="120000"/>
              </a:lnSpc>
              <a:spcBef>
                <a:spcPts val="0"/>
              </a:spcBef>
              <a:spcAft>
                <a:spcPts val="1800"/>
              </a:spcAft>
            </a:pPr>
            <a:endParaRPr lang="en-CH" sz="1400" dirty="0"/>
          </a:p>
        </p:txBody>
      </p:sp>
      <p:sp>
        <p:nvSpPr>
          <p:cNvPr id="4" name="Slide Number Placeholder 3">
            <a:extLst>
              <a:ext uri="{FF2B5EF4-FFF2-40B4-BE49-F238E27FC236}">
                <a16:creationId xmlns:a16="http://schemas.microsoft.com/office/drawing/2014/main" id="{F1DC892D-92E1-594A-1C00-3C0EBC67B7EF}"/>
              </a:ext>
            </a:extLst>
          </p:cNvPr>
          <p:cNvSpPr>
            <a:spLocks noGrp="1"/>
          </p:cNvSpPr>
          <p:nvPr>
            <p:ph type="sldNum" sz="quarter" idx="4"/>
          </p:nvPr>
        </p:nvSpPr>
        <p:spPr/>
        <p:txBody>
          <a:bodyPr/>
          <a:lstStyle/>
          <a:p>
            <a:r>
              <a:rPr lang="en-US"/>
              <a:t>Page </a:t>
            </a:r>
            <a:fld id="{127D9164-07AF-9947-BAED-B5CA6D2A48F4}" type="slidenum">
              <a:rPr lang="en-US" smtClean="0"/>
              <a:pPr/>
              <a:t>13</a:t>
            </a:fld>
            <a:endParaRPr lang="en-US" dirty="0"/>
          </a:p>
        </p:txBody>
      </p:sp>
    </p:spTree>
    <p:extLst>
      <p:ext uri="{BB962C8B-B14F-4D97-AF65-F5344CB8AC3E}">
        <p14:creationId xmlns:p14="http://schemas.microsoft.com/office/powerpoint/2010/main" val="17557813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1619C60-1ADE-619C-B637-7B1F4B42BBB5}"/>
              </a:ext>
            </a:extLst>
          </p:cNvPr>
          <p:cNvSpPr>
            <a:spLocks noGrp="1"/>
          </p:cNvSpPr>
          <p:nvPr>
            <p:ph type="title"/>
          </p:nvPr>
        </p:nvSpPr>
        <p:spPr/>
        <p:txBody>
          <a:bodyPr/>
          <a:lstStyle/>
          <a:p>
            <a:r>
              <a:rPr lang="en-US" dirty="0"/>
              <a:t>Disclaimer</a:t>
            </a:r>
            <a:endParaRPr lang="en-CH" dirty="0"/>
          </a:p>
        </p:txBody>
      </p:sp>
      <p:sp>
        <p:nvSpPr>
          <p:cNvPr id="5" name="Content Placeholder 1">
            <a:extLst>
              <a:ext uri="{FF2B5EF4-FFF2-40B4-BE49-F238E27FC236}">
                <a16:creationId xmlns:a16="http://schemas.microsoft.com/office/drawing/2014/main" id="{1174280D-E084-ECCD-5DA0-0ED12C3FEBC8}"/>
              </a:ext>
            </a:extLst>
          </p:cNvPr>
          <p:cNvSpPr>
            <a:spLocks noGrp="1"/>
          </p:cNvSpPr>
          <p:nvPr>
            <p:ph idx="1"/>
          </p:nvPr>
        </p:nvSpPr>
        <p:spPr>
          <a:xfrm>
            <a:off x="609600" y="1558833"/>
            <a:ext cx="10972800" cy="4508587"/>
          </a:xfrm>
        </p:spPr>
        <p:txBody>
          <a:bodyPr>
            <a:normAutofit/>
          </a:bodyPr>
          <a:lstStyle/>
          <a:p>
            <a:pPr marL="109728" indent="0">
              <a:lnSpc>
                <a:spcPct val="110000"/>
              </a:lnSpc>
              <a:buNone/>
            </a:pPr>
            <a:r>
              <a:rPr lang="en-US" sz="2800" dirty="0">
                <a:effectLst/>
                <a:ea typeface="Calibri" panose="020F0502020204030204" pitchFamily="34" charset="0"/>
                <a:cs typeface="Arial" panose="020B0604020202020204" pitchFamily="34" charset="0"/>
              </a:rPr>
              <a:t>The views and opinions expressed in the following PowerPoint slides are those of the individual presenter and should not be attributed to DIA, its directors, officers, employees, volunteers, members, chapters, councils, Communities or affiliates. This presentation is incomplete without accompanying verbal commentary.</a:t>
            </a:r>
            <a:endParaRPr lang="en-CH" sz="2800" dirty="0">
              <a:effectLst/>
              <a:ea typeface="Calibri" panose="020F0502020204030204" pitchFamily="34" charset="0"/>
              <a:cs typeface="Arial" panose="020B0604020202020204" pitchFamily="34" charset="0"/>
            </a:endParaRPr>
          </a:p>
        </p:txBody>
      </p:sp>
      <p:sp>
        <p:nvSpPr>
          <p:cNvPr id="6" name="Slide Number Placeholder 3">
            <a:extLst>
              <a:ext uri="{FF2B5EF4-FFF2-40B4-BE49-F238E27FC236}">
                <a16:creationId xmlns:a16="http://schemas.microsoft.com/office/drawing/2014/main" id="{3D0AD28C-57F7-13E2-B82E-37C15976A31F}"/>
              </a:ext>
            </a:extLst>
          </p:cNvPr>
          <p:cNvSpPr>
            <a:spLocks noGrp="1"/>
          </p:cNvSpPr>
          <p:nvPr>
            <p:ph type="sldNum" sz="quarter" idx="4"/>
          </p:nvPr>
        </p:nvSpPr>
        <p:spPr>
          <a:xfrm>
            <a:off x="692730" y="6371236"/>
            <a:ext cx="2743200" cy="365125"/>
          </a:xfrm>
        </p:spPr>
        <p:txBody>
          <a:bodyPr/>
          <a:lstStyle/>
          <a:p>
            <a:r>
              <a:rPr lang="en-US"/>
              <a:t>Page </a:t>
            </a:r>
            <a:fld id="{127D9164-07AF-9947-BAED-B5CA6D2A48F4}" type="slidenum">
              <a:rPr lang="en-US" smtClean="0"/>
              <a:pPr/>
              <a:t>2</a:t>
            </a:fld>
            <a:endParaRPr lang="en-US" dirty="0"/>
          </a:p>
        </p:txBody>
      </p:sp>
    </p:spTree>
    <p:extLst>
      <p:ext uri="{BB962C8B-B14F-4D97-AF65-F5344CB8AC3E}">
        <p14:creationId xmlns:p14="http://schemas.microsoft.com/office/powerpoint/2010/main" val="28561377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0481E-3616-910E-E8AA-67F08A9BF9D4}"/>
              </a:ext>
            </a:extLst>
          </p:cNvPr>
          <p:cNvSpPr>
            <a:spLocks noGrp="1"/>
          </p:cNvSpPr>
          <p:nvPr>
            <p:ph type="title"/>
          </p:nvPr>
        </p:nvSpPr>
        <p:spPr/>
        <p:txBody>
          <a:bodyPr/>
          <a:lstStyle/>
          <a:p>
            <a:r>
              <a:rPr lang="en-US" dirty="0"/>
              <a:t>Disclosure statement</a:t>
            </a:r>
            <a:endParaRPr lang="en-CH" dirty="0"/>
          </a:p>
        </p:txBody>
      </p:sp>
      <p:sp>
        <p:nvSpPr>
          <p:cNvPr id="3" name="Slide Number Placeholder 2">
            <a:extLst>
              <a:ext uri="{FF2B5EF4-FFF2-40B4-BE49-F238E27FC236}">
                <a16:creationId xmlns:a16="http://schemas.microsoft.com/office/drawing/2014/main" id="{F64DC564-9C47-A70A-7BAB-B2F188C0D6FB}"/>
              </a:ext>
            </a:extLst>
          </p:cNvPr>
          <p:cNvSpPr>
            <a:spLocks noGrp="1"/>
          </p:cNvSpPr>
          <p:nvPr>
            <p:ph type="sldNum" sz="quarter" idx="4"/>
          </p:nvPr>
        </p:nvSpPr>
        <p:spPr/>
        <p:txBody>
          <a:bodyPr/>
          <a:lstStyle/>
          <a:p>
            <a:r>
              <a:rPr lang="en-US"/>
              <a:t>Page </a:t>
            </a:r>
            <a:fld id="{127D9164-07AF-9947-BAED-B5CA6D2A48F4}" type="slidenum">
              <a:rPr lang="en-US" smtClean="0"/>
              <a:pPr/>
              <a:t>3</a:t>
            </a:fld>
            <a:endParaRPr lang="en-US" dirty="0"/>
          </a:p>
        </p:txBody>
      </p:sp>
      <p:sp>
        <p:nvSpPr>
          <p:cNvPr id="8" name="Content Placeholder 3">
            <a:extLst>
              <a:ext uri="{FF2B5EF4-FFF2-40B4-BE49-F238E27FC236}">
                <a16:creationId xmlns:a16="http://schemas.microsoft.com/office/drawing/2014/main" id="{6B168E27-D479-D3BA-D266-9312262CC500}"/>
              </a:ext>
            </a:extLst>
          </p:cNvPr>
          <p:cNvSpPr txBox="1">
            <a:spLocks noChangeArrowheads="1"/>
          </p:cNvSpPr>
          <p:nvPr/>
        </p:nvSpPr>
        <p:spPr bwMode="auto">
          <a:xfrm>
            <a:off x="346981" y="1159056"/>
            <a:ext cx="11496675" cy="4898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rtlCol="0">
            <a:spAutoFit/>
          </a:bodyPr>
          <a:lstStyle>
            <a:lvl1pPr marL="347472" indent="-432000" algn="l" defTabSz="914400" rtl="0" eaLnBrk="0" latinLnBrk="0" hangingPunct="0">
              <a:lnSpc>
                <a:spcPct val="100000"/>
              </a:lnSpc>
              <a:spcBef>
                <a:spcPts val="1000"/>
              </a:spcBef>
              <a:spcAft>
                <a:spcPts val="600"/>
              </a:spcAft>
              <a:buClr>
                <a:schemeClr val="accent1"/>
              </a:buClr>
              <a:buSzPct val="90000"/>
              <a:buFont typeface=".Lucida Grande UI Regular"/>
              <a:buChar char="►"/>
              <a:defRPr sz="2800" b="0" i="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0" latinLnBrk="0" hangingPunct="0">
              <a:lnSpc>
                <a:spcPct val="100000"/>
              </a:lnSpc>
              <a:spcBef>
                <a:spcPts val="500"/>
              </a:spcBef>
              <a:spcAft>
                <a:spcPts val="600"/>
              </a:spcAft>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0" latinLnBrk="0" hangingPunct="0">
              <a:lnSpc>
                <a:spcPct val="100000"/>
              </a:lnSpc>
              <a:spcBef>
                <a:spcPts val="500"/>
              </a:spcBef>
              <a:spcAft>
                <a:spcPts val="600"/>
              </a:spcAft>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0" latinLnBrk="0" hangingPunct="0">
              <a:lnSpc>
                <a:spcPct val="100000"/>
              </a:lnSpc>
              <a:spcBef>
                <a:spcPts val="500"/>
              </a:spcBef>
              <a:spcAft>
                <a:spcPts val="600"/>
              </a:spcAft>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0" latinLnBrk="0" hangingPunct="0">
              <a:lnSpc>
                <a:spcPct val="100000"/>
              </a:lnSpc>
              <a:spcBef>
                <a:spcPts val="500"/>
              </a:spcBef>
              <a:spcAft>
                <a:spcPts val="600"/>
              </a:spcAft>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0" fontAlgn="base" latinLnBrk="0" hangingPunct="0">
              <a:lnSpc>
                <a:spcPct val="90000"/>
              </a:lnSpc>
              <a:spcBef>
                <a:spcPct val="0"/>
              </a:spcBef>
              <a:spcAft>
                <a:spcPct val="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0" fontAlgn="base" latinLnBrk="0" hangingPunct="0">
              <a:lnSpc>
                <a:spcPct val="90000"/>
              </a:lnSpc>
              <a:spcBef>
                <a:spcPct val="0"/>
              </a:spcBef>
              <a:spcAft>
                <a:spcPct val="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0" fontAlgn="base" latinLnBrk="0" hangingPunct="0">
              <a:lnSpc>
                <a:spcPct val="90000"/>
              </a:lnSpc>
              <a:spcBef>
                <a:spcPct val="0"/>
              </a:spcBef>
              <a:spcAft>
                <a:spcPct val="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0" fontAlgn="base" latinLnBrk="0" hangingPunct="0">
              <a:lnSpc>
                <a:spcPct val="90000"/>
              </a:lnSpc>
              <a:spcBef>
                <a:spcPct val="0"/>
              </a:spcBef>
              <a:spcAft>
                <a:spcPct val="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9pPr>
          </a:lstStyle>
          <a:p>
            <a:pPr marL="0" marR="0" lvl="0" indent="0" algn="l" defTabSz="914400" rtl="0" eaLnBrk="1" fontAlgn="auto" latinLnBrk="0" hangingPunct="1">
              <a:lnSpc>
                <a:spcPct val="100000"/>
              </a:lnSpc>
              <a:spcBef>
                <a:spcPts val="1000"/>
              </a:spcBef>
              <a:spcAft>
                <a:spcPts val="600"/>
              </a:spcAft>
              <a:buClr>
                <a:srgbClr val="799C4B"/>
              </a:buClr>
              <a:buSzPct val="90000"/>
              <a:buFont typeface=".Lucida Grande UI Regular"/>
              <a:buNone/>
              <a:tabLst/>
              <a:defRPr/>
            </a:pPr>
            <a:r>
              <a:rPr kumimoji="0" lang="en-GB" sz="1400" b="0" i="0" u="none" strike="noStrike" kern="1200" cap="none" spc="0" normalizeH="0" baseline="0" noProof="0" dirty="0">
                <a:ln>
                  <a:noFill/>
                </a:ln>
                <a:solidFill>
                  <a:srgbClr val="4B4F55"/>
                </a:solidFill>
                <a:effectLst/>
                <a:uLnTx/>
                <a:uFillTx/>
                <a:latin typeface="Arial" panose="020B0604020202020204" pitchFamily="34" charset="0"/>
                <a:ea typeface="+mn-ea"/>
                <a:cs typeface="Arial" panose="020B0604020202020204" pitchFamily="34" charset="0"/>
                <a:sym typeface="Symbol"/>
              </a:rPr>
              <a:t></a:t>
            </a:r>
            <a:r>
              <a:rPr kumimoji="0" lang="en-GB" altLang="de-DE" sz="1400" b="0" i="0" u="none" strike="noStrike" kern="1200" cap="none" spc="0" normalizeH="0" baseline="0" noProof="0" dirty="0">
                <a:ln>
                  <a:noFill/>
                </a:ln>
                <a:solidFill>
                  <a:srgbClr val="4B4F55"/>
                </a:solidFill>
                <a:effectLst/>
                <a:uLnTx/>
                <a:uFillTx/>
                <a:latin typeface="Arial" panose="020B0604020202020204" pitchFamily="34" charset="0"/>
                <a:ea typeface="+mn-ea"/>
                <a:cs typeface="Arial" panose="020B0604020202020204" pitchFamily="34" charset="0"/>
              </a:rPr>
              <a:t> I have no real or apparent relevant financial relationships to disclose </a:t>
            </a:r>
          </a:p>
          <a:p>
            <a:pPr marL="0" marR="0" lvl="0" indent="0" algn="l" defTabSz="914400" rtl="0" eaLnBrk="1" fontAlgn="auto" latinLnBrk="0" hangingPunct="1">
              <a:lnSpc>
                <a:spcPct val="100000"/>
              </a:lnSpc>
              <a:spcBef>
                <a:spcPts val="1000"/>
              </a:spcBef>
              <a:spcAft>
                <a:spcPts val="600"/>
              </a:spcAft>
              <a:buClr>
                <a:srgbClr val="799C4B"/>
              </a:buClr>
              <a:buSzPct val="90000"/>
              <a:buFont typeface=".Lucida Grande UI Regular"/>
              <a:buNone/>
              <a:tabLst/>
              <a:defRPr/>
            </a:pPr>
            <a:r>
              <a:rPr kumimoji="0" lang="en-GB" sz="1400" b="0" i="0" u="none" strike="noStrike" kern="1200" cap="none" spc="0" normalizeH="0" baseline="0" noProof="0" dirty="0">
                <a:ln>
                  <a:noFill/>
                </a:ln>
                <a:solidFill>
                  <a:srgbClr val="4B4F55"/>
                </a:solidFill>
                <a:effectLst/>
                <a:uLnTx/>
                <a:uFillTx/>
                <a:latin typeface="Arial" panose="020B0604020202020204" pitchFamily="34" charset="0"/>
                <a:ea typeface="+mn-ea"/>
                <a:cs typeface="Arial" panose="020B0604020202020204" pitchFamily="34" charset="0"/>
                <a:sym typeface="Symbol"/>
              </a:rPr>
              <a:t></a:t>
            </a:r>
            <a:r>
              <a:rPr kumimoji="0" lang="en-GB" altLang="de-DE" sz="1400" b="0" i="0" u="none" strike="noStrike" kern="1200" cap="none" spc="0" normalizeH="0" baseline="0" noProof="0" dirty="0">
                <a:ln>
                  <a:noFill/>
                </a:ln>
                <a:solidFill>
                  <a:srgbClr val="4B4F55"/>
                </a:solidFill>
                <a:effectLst/>
                <a:uLnTx/>
                <a:uFillTx/>
                <a:latin typeface="Arial" panose="020B0604020202020204" pitchFamily="34" charset="0"/>
                <a:ea typeface="+mn-ea"/>
                <a:cs typeface="Arial" panose="020B0604020202020204" pitchFamily="34" charset="0"/>
              </a:rPr>
              <a:t> I am employed by a regulatory agency, and have nothing to disclose </a:t>
            </a:r>
          </a:p>
          <a:p>
            <a:pPr marL="0" marR="0" lvl="0" indent="0" algn="l" defTabSz="914400" rtl="0" eaLnBrk="1" fontAlgn="auto" latinLnBrk="0" hangingPunct="1">
              <a:lnSpc>
                <a:spcPct val="100000"/>
              </a:lnSpc>
              <a:spcBef>
                <a:spcPts val="1000"/>
              </a:spcBef>
              <a:spcAft>
                <a:spcPts val="600"/>
              </a:spcAft>
              <a:buClr>
                <a:srgbClr val="799C4B"/>
              </a:buClr>
              <a:buSzPct val="90000"/>
              <a:buFont typeface=".Lucida Grande UI Regular"/>
              <a:buNone/>
              <a:tabLst/>
              <a:defRPr/>
            </a:pPr>
            <a:r>
              <a:rPr kumimoji="0" lang="en-GB" altLang="de-DE" sz="1400" b="0" i="0" u="none" strike="noStrike" kern="1200" cap="none" spc="0" normalizeH="0" baseline="0" noProof="0" dirty="0">
                <a:ln>
                  <a:noFill/>
                </a:ln>
                <a:solidFill>
                  <a:srgbClr val="4B4F55"/>
                </a:solidFill>
                <a:effectLst/>
                <a:uLnTx/>
                <a:uFillTx/>
                <a:latin typeface="Arial" panose="020B0604020202020204" pitchFamily="34" charset="0"/>
                <a:ea typeface="+mn-ea"/>
                <a:cs typeface="Arial" panose="020B0604020202020204" pitchFamily="34" charset="0"/>
              </a:rPr>
              <a:t>Please note that DIA is not requesting a numerical amount to be entered for any disclosure, please indicate by marking the check box, and then providing the company name only for those disclosures you may have.</a:t>
            </a:r>
          </a:p>
          <a:p>
            <a:pPr marL="347472" marR="0" lvl="0" indent="-432000" algn="l" defTabSz="914400" rtl="0" eaLnBrk="1" fontAlgn="auto" latinLnBrk="0" hangingPunct="1">
              <a:lnSpc>
                <a:spcPct val="100000"/>
              </a:lnSpc>
              <a:spcBef>
                <a:spcPts val="1000"/>
              </a:spcBef>
              <a:spcAft>
                <a:spcPts val="600"/>
              </a:spcAft>
              <a:buClr>
                <a:srgbClr val="799C4B"/>
              </a:buClr>
              <a:buSzPct val="90000"/>
              <a:buFont typeface=".Lucida Grande UI Regular"/>
              <a:buChar char="►"/>
              <a:tabLst/>
              <a:defRPr/>
            </a:pPr>
            <a:endParaRPr kumimoji="0" lang="en-GB" altLang="de-DE" sz="1400" b="0" i="0" u="none" strike="noStrike" kern="1200" cap="none" spc="0" normalizeH="0" baseline="0" noProof="0" dirty="0">
              <a:ln>
                <a:noFill/>
              </a:ln>
              <a:solidFill>
                <a:srgbClr val="4B4F55"/>
              </a:solidFill>
              <a:effectLst/>
              <a:uLnTx/>
              <a:uFillTx/>
              <a:latin typeface="Arial" panose="020B0604020202020204" pitchFamily="34" charset="0"/>
              <a:ea typeface="+mn-ea"/>
              <a:cs typeface="Arial" panose="020B0604020202020204" pitchFamily="34" charset="0"/>
            </a:endParaRPr>
          </a:p>
          <a:p>
            <a:pPr marL="347472" marR="0" lvl="0" indent="-432000" algn="l" defTabSz="914400" rtl="0" eaLnBrk="1" fontAlgn="auto" latinLnBrk="0" hangingPunct="1">
              <a:lnSpc>
                <a:spcPct val="100000"/>
              </a:lnSpc>
              <a:spcBef>
                <a:spcPts val="1000"/>
              </a:spcBef>
              <a:spcAft>
                <a:spcPts val="600"/>
              </a:spcAft>
              <a:buClr>
                <a:srgbClr val="799C4B"/>
              </a:buClr>
              <a:buSzPct val="90000"/>
              <a:buFont typeface=".Lucida Grande UI Regular"/>
              <a:buChar char="►"/>
              <a:tabLst/>
              <a:defRPr/>
            </a:pPr>
            <a:endParaRPr kumimoji="0" lang="en-GB" altLang="de-DE" sz="1400" b="0" i="0" u="none" strike="noStrike" kern="1200" cap="none" spc="0" normalizeH="0" baseline="0" noProof="0" dirty="0">
              <a:ln>
                <a:noFill/>
              </a:ln>
              <a:solidFill>
                <a:srgbClr val="4B4F55"/>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1000"/>
              </a:spcBef>
              <a:spcAft>
                <a:spcPts val="600"/>
              </a:spcAft>
              <a:buClr>
                <a:srgbClr val="799C4B"/>
              </a:buClr>
              <a:buSzPct val="90000"/>
              <a:buFont typeface=".Lucida Grande UI Regular"/>
              <a:buNone/>
              <a:tabLst/>
              <a:defRPr/>
            </a:pPr>
            <a:endParaRPr kumimoji="0" lang="en-US" altLang="de-DE" sz="1400" b="0" i="0" u="none" strike="noStrike" kern="1200" cap="none" spc="0" normalizeH="0" baseline="0" noProof="0" dirty="0">
              <a:ln>
                <a:noFill/>
              </a:ln>
              <a:solidFill>
                <a:srgbClr val="4B4F55"/>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1000"/>
              </a:spcBef>
              <a:spcAft>
                <a:spcPts val="600"/>
              </a:spcAft>
              <a:buClr>
                <a:srgbClr val="799C4B"/>
              </a:buClr>
              <a:buSzPct val="90000"/>
              <a:buFont typeface=".Lucida Grande UI Regular"/>
              <a:buNone/>
              <a:tabLst/>
              <a:defRPr/>
            </a:pPr>
            <a:endParaRPr kumimoji="0" lang="en-US" altLang="de-DE" sz="1400" b="0" i="0" u="none" strike="noStrike" kern="1200" cap="none" spc="0" normalizeH="0" baseline="0" noProof="0" dirty="0">
              <a:ln>
                <a:noFill/>
              </a:ln>
              <a:solidFill>
                <a:srgbClr val="4B4F55"/>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1000"/>
              </a:spcBef>
              <a:spcAft>
                <a:spcPts val="600"/>
              </a:spcAft>
              <a:buClr>
                <a:srgbClr val="799C4B"/>
              </a:buClr>
              <a:buSzPct val="90000"/>
              <a:buFont typeface=".Lucida Grande UI Regular"/>
              <a:buNone/>
              <a:tabLst/>
              <a:defRPr/>
            </a:pPr>
            <a:endParaRPr kumimoji="0" lang="en-US" altLang="de-DE" sz="1400" b="0" i="0" u="none" strike="noStrike" kern="1200" cap="none" spc="0" normalizeH="0" baseline="0" noProof="0" dirty="0">
              <a:ln>
                <a:noFill/>
              </a:ln>
              <a:solidFill>
                <a:srgbClr val="4B4F55"/>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1000"/>
              </a:spcBef>
              <a:spcAft>
                <a:spcPts val="600"/>
              </a:spcAft>
              <a:buClr>
                <a:srgbClr val="799C4B"/>
              </a:buClr>
              <a:buSzPct val="90000"/>
              <a:buFont typeface=".Lucida Grande UI Regular"/>
              <a:buNone/>
              <a:tabLst/>
              <a:defRPr/>
            </a:pPr>
            <a:endParaRPr kumimoji="0" lang="en-US" altLang="de-DE" sz="1400" b="0" i="0" u="none" strike="noStrike" kern="1200" cap="none" spc="0" normalizeH="0" baseline="0" noProof="0" dirty="0">
              <a:ln>
                <a:noFill/>
              </a:ln>
              <a:solidFill>
                <a:srgbClr val="4B4F55"/>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1000"/>
              </a:spcBef>
              <a:spcAft>
                <a:spcPts val="600"/>
              </a:spcAft>
              <a:buClr>
                <a:srgbClr val="799C4B"/>
              </a:buClr>
              <a:buSzPct val="90000"/>
              <a:buFont typeface=".Lucida Grande UI Regular"/>
              <a:buNone/>
              <a:tabLst/>
              <a:defRPr/>
            </a:pPr>
            <a:r>
              <a:rPr kumimoji="0" lang="en-US" altLang="de-DE" sz="1400" b="0" i="0" u="none" strike="noStrike" kern="1200" cap="none" spc="0" normalizeH="0" baseline="0" noProof="0" dirty="0">
                <a:ln>
                  <a:noFill/>
                </a:ln>
                <a:solidFill>
                  <a:srgbClr val="4B4F55"/>
                </a:solidFill>
                <a:effectLst/>
                <a:uLnTx/>
                <a:uFillTx/>
                <a:latin typeface="Arial" panose="020B0604020202020204" pitchFamily="34" charset="0"/>
                <a:ea typeface="+mn-ea"/>
                <a:cs typeface="Arial" panose="020B0604020202020204" pitchFamily="34" charset="0"/>
              </a:rPr>
              <a:t>Will any of the relationships reported in the chart above impact your ability to present an unbiased presentation? </a:t>
            </a:r>
            <a:r>
              <a:rPr kumimoji="0" lang="en-GB" sz="1400" b="0" i="0" u="none" strike="noStrike" kern="1200" cap="none" spc="0" normalizeH="0" baseline="0" noProof="0" dirty="0">
                <a:ln>
                  <a:noFill/>
                </a:ln>
                <a:solidFill>
                  <a:srgbClr val="4B4F55"/>
                </a:solidFill>
                <a:effectLst/>
                <a:uLnTx/>
                <a:uFillTx/>
                <a:latin typeface="Arial" panose="020B0604020202020204" pitchFamily="34" charset="0"/>
                <a:ea typeface="+mn-ea"/>
                <a:cs typeface="Arial" panose="020B0604020202020204" pitchFamily="34" charset="0"/>
                <a:sym typeface="Symbol"/>
              </a:rPr>
              <a:t> </a:t>
            </a:r>
            <a:r>
              <a:rPr kumimoji="0" lang="en-US" altLang="de-DE" sz="1400" b="0" i="0" u="none" strike="noStrike" kern="1200" cap="none" spc="0" normalizeH="0" baseline="0" noProof="0" dirty="0">
                <a:ln>
                  <a:noFill/>
                </a:ln>
                <a:solidFill>
                  <a:srgbClr val="4B4F55"/>
                </a:solidFill>
                <a:effectLst/>
                <a:uLnTx/>
                <a:uFillTx/>
                <a:latin typeface="Arial" panose="020B0604020202020204" pitchFamily="34" charset="0"/>
                <a:ea typeface="+mn-ea"/>
                <a:cs typeface="Arial" panose="020B0604020202020204" pitchFamily="34" charset="0"/>
              </a:rPr>
              <a:t>Yes </a:t>
            </a:r>
            <a:r>
              <a:rPr kumimoji="0" lang="en-GB" sz="1400" b="0" i="0" u="none" strike="noStrike" kern="1200" cap="none" spc="0" normalizeH="0" baseline="0" noProof="0" dirty="0">
                <a:ln>
                  <a:noFill/>
                </a:ln>
                <a:solidFill>
                  <a:srgbClr val="4B4F55"/>
                </a:solidFill>
                <a:effectLst/>
                <a:uLnTx/>
                <a:uFillTx/>
                <a:latin typeface="Arial" panose="020B0604020202020204" pitchFamily="34" charset="0"/>
                <a:ea typeface="+mn-ea"/>
                <a:cs typeface="Arial" panose="020B0604020202020204" pitchFamily="34" charset="0"/>
                <a:sym typeface="Symbol"/>
              </a:rPr>
              <a:t> </a:t>
            </a:r>
            <a:r>
              <a:rPr kumimoji="0" lang="en-US" altLang="de-DE" sz="1400" b="0" i="0" u="none" strike="noStrike" kern="1200" cap="none" spc="0" normalizeH="0" baseline="0" noProof="0" dirty="0">
                <a:ln>
                  <a:noFill/>
                </a:ln>
                <a:solidFill>
                  <a:srgbClr val="4B4F55"/>
                </a:solidFill>
                <a:effectLst/>
                <a:uLnTx/>
                <a:uFillTx/>
                <a:latin typeface="Arial" panose="020B0604020202020204" pitchFamily="34" charset="0"/>
                <a:ea typeface="+mn-ea"/>
                <a:cs typeface="Arial" panose="020B0604020202020204" pitchFamily="34" charset="0"/>
              </a:rPr>
              <a:t>No </a:t>
            </a:r>
          </a:p>
          <a:p>
            <a:pPr marL="0" marR="0" lvl="0" indent="0" algn="l" defTabSz="914400" rtl="0" eaLnBrk="1" fontAlgn="auto" latinLnBrk="0" hangingPunct="1">
              <a:lnSpc>
                <a:spcPct val="100000"/>
              </a:lnSpc>
              <a:spcBef>
                <a:spcPts val="1000"/>
              </a:spcBef>
              <a:spcAft>
                <a:spcPts val="600"/>
              </a:spcAft>
              <a:buClr>
                <a:srgbClr val="799C4B"/>
              </a:buClr>
              <a:buSzPct val="90000"/>
              <a:buFont typeface=".Lucida Grande UI Regular"/>
              <a:buNone/>
              <a:tabLst/>
              <a:defRPr/>
            </a:pPr>
            <a:r>
              <a:rPr kumimoji="0" lang="en-US" altLang="de-DE" sz="1400" b="0" i="0" u="none" strike="noStrike" kern="1200" cap="none" spc="0" normalizeH="0" baseline="0" noProof="0" dirty="0">
                <a:ln>
                  <a:noFill/>
                </a:ln>
                <a:solidFill>
                  <a:srgbClr val="4B4F55"/>
                </a:solidFill>
                <a:effectLst/>
                <a:uLnTx/>
                <a:uFillTx/>
                <a:latin typeface="Arial" panose="020B0604020202020204" pitchFamily="34" charset="0"/>
                <a:ea typeface="+mn-ea"/>
                <a:cs typeface="Arial" panose="020B0604020202020204" pitchFamily="34" charset="0"/>
              </a:rPr>
              <a:t>In accordance with the ACPE requirements, if the disclosure statement is not completed or returned, participation in this activity will be refused</a:t>
            </a:r>
            <a:r>
              <a:rPr kumimoji="0" lang="en-GB" altLang="de-DE" sz="1050" b="0" i="0" u="none" strike="noStrike" kern="1200" cap="none" spc="0" normalizeH="0" baseline="0" noProof="0" dirty="0">
                <a:ln>
                  <a:noFill/>
                </a:ln>
                <a:solidFill>
                  <a:srgbClr val="4B4F55"/>
                </a:solidFill>
                <a:effectLst/>
                <a:uLnTx/>
                <a:uFillTx/>
                <a:latin typeface="Arial" panose="020B0604020202020204" pitchFamily="34" charset="0"/>
                <a:ea typeface="+mn-ea"/>
                <a:cs typeface="Arial" panose="020B0604020202020204" pitchFamily="34" charset="0"/>
              </a:rPr>
              <a:t>		</a:t>
            </a:r>
          </a:p>
        </p:txBody>
      </p:sp>
      <p:graphicFrame>
        <p:nvGraphicFramePr>
          <p:cNvPr id="9" name="Table 6">
            <a:extLst>
              <a:ext uri="{FF2B5EF4-FFF2-40B4-BE49-F238E27FC236}">
                <a16:creationId xmlns:a16="http://schemas.microsoft.com/office/drawing/2014/main" id="{5C845A76-8978-15BC-ECF4-E2AD7E3CCB8E}"/>
              </a:ext>
            </a:extLst>
          </p:cNvPr>
          <p:cNvGraphicFramePr>
            <a:graphicFrameLocks noGrp="1"/>
          </p:cNvGraphicFramePr>
          <p:nvPr>
            <p:extLst>
              <p:ext uri="{D42A27DB-BD31-4B8C-83A1-F6EECF244321}">
                <p14:modId xmlns:p14="http://schemas.microsoft.com/office/powerpoint/2010/main" val="2559752443"/>
              </p:ext>
            </p:extLst>
          </p:nvPr>
        </p:nvGraphicFramePr>
        <p:xfrm>
          <a:off x="2210292" y="2617255"/>
          <a:ext cx="7770051" cy="2311400"/>
        </p:xfrm>
        <a:graphic>
          <a:graphicData uri="http://schemas.openxmlformats.org/drawingml/2006/table">
            <a:tbl>
              <a:tblPr firstRow="1" bandRow="1"/>
              <a:tblGrid>
                <a:gridCol w="366846">
                  <a:extLst>
                    <a:ext uri="{9D8B030D-6E8A-4147-A177-3AD203B41FA5}">
                      <a16:colId xmlns:a16="http://schemas.microsoft.com/office/drawing/2014/main" val="2298324931"/>
                    </a:ext>
                  </a:extLst>
                </a:gridCol>
                <a:gridCol w="3683455">
                  <a:extLst>
                    <a:ext uri="{9D8B030D-6E8A-4147-A177-3AD203B41FA5}">
                      <a16:colId xmlns:a16="http://schemas.microsoft.com/office/drawing/2014/main" val="1275846618"/>
                    </a:ext>
                  </a:extLst>
                </a:gridCol>
                <a:gridCol w="3719750">
                  <a:extLst>
                    <a:ext uri="{9D8B030D-6E8A-4147-A177-3AD203B41FA5}">
                      <a16:colId xmlns:a16="http://schemas.microsoft.com/office/drawing/2014/main" val="3915868775"/>
                    </a:ext>
                  </a:extLst>
                </a:gridCol>
              </a:tblGrid>
              <a:tr h="370840">
                <a:tc gridSpan="2">
                  <a:txBody>
                    <a:bodyPr/>
                    <a:lstStyle>
                      <a:lvl1pPr marL="0" algn="l" defTabSz="457200" rtl="0" eaLnBrk="1" latinLnBrk="0" hangingPunct="1">
                        <a:defRPr sz="1800" b="1" kern="1200">
                          <a:solidFill>
                            <a:schemeClr val="lt1"/>
                          </a:solidFill>
                          <a:latin typeface="Calibri" panose="020F0502020204030204"/>
                        </a:defRPr>
                      </a:lvl1pPr>
                      <a:lvl2pPr marL="457200" algn="l" defTabSz="457200" rtl="0" eaLnBrk="1" latinLnBrk="0" hangingPunct="1">
                        <a:defRPr sz="1800" b="1" kern="1200">
                          <a:solidFill>
                            <a:schemeClr val="lt1"/>
                          </a:solidFill>
                          <a:latin typeface="Calibri" panose="020F0502020204030204"/>
                        </a:defRPr>
                      </a:lvl2pPr>
                      <a:lvl3pPr marL="914400" algn="l" defTabSz="457200" rtl="0" eaLnBrk="1" latinLnBrk="0" hangingPunct="1">
                        <a:defRPr sz="1800" b="1" kern="1200">
                          <a:solidFill>
                            <a:schemeClr val="lt1"/>
                          </a:solidFill>
                          <a:latin typeface="Calibri" panose="020F0502020204030204"/>
                        </a:defRPr>
                      </a:lvl3pPr>
                      <a:lvl4pPr marL="1371600" algn="l" defTabSz="457200" rtl="0" eaLnBrk="1" latinLnBrk="0" hangingPunct="1">
                        <a:defRPr sz="1800" b="1" kern="1200">
                          <a:solidFill>
                            <a:schemeClr val="lt1"/>
                          </a:solidFill>
                          <a:latin typeface="Calibri" panose="020F0502020204030204"/>
                        </a:defRPr>
                      </a:lvl4pPr>
                      <a:lvl5pPr marL="1828800" algn="l" defTabSz="457200" rtl="0" eaLnBrk="1" latinLnBrk="0" hangingPunct="1">
                        <a:defRPr sz="1800" b="1" kern="1200">
                          <a:solidFill>
                            <a:schemeClr val="lt1"/>
                          </a:solidFill>
                          <a:latin typeface="Calibri" panose="020F0502020204030204"/>
                        </a:defRPr>
                      </a:lvl5pPr>
                      <a:lvl6pPr marL="2286000" algn="l" defTabSz="457200" rtl="0" eaLnBrk="1" latinLnBrk="0" hangingPunct="1">
                        <a:defRPr sz="1800" b="1" kern="1200">
                          <a:solidFill>
                            <a:schemeClr val="lt1"/>
                          </a:solidFill>
                          <a:latin typeface="Calibri" panose="020F0502020204030204"/>
                        </a:defRPr>
                      </a:lvl6pPr>
                      <a:lvl7pPr marL="2743200" algn="l" defTabSz="457200" rtl="0" eaLnBrk="1" latinLnBrk="0" hangingPunct="1">
                        <a:defRPr sz="1800" b="1" kern="1200">
                          <a:solidFill>
                            <a:schemeClr val="lt1"/>
                          </a:solidFill>
                          <a:latin typeface="Calibri" panose="020F0502020204030204"/>
                        </a:defRPr>
                      </a:lvl7pPr>
                      <a:lvl8pPr marL="3200400" algn="l" defTabSz="457200" rtl="0" eaLnBrk="1" latinLnBrk="0" hangingPunct="1">
                        <a:defRPr sz="1800" b="1" kern="1200">
                          <a:solidFill>
                            <a:schemeClr val="lt1"/>
                          </a:solidFill>
                          <a:latin typeface="Calibri" panose="020F0502020204030204"/>
                        </a:defRPr>
                      </a:lvl8pPr>
                      <a:lvl9pPr marL="3657600" algn="l" defTabSz="457200" rtl="0" eaLnBrk="1" latinLnBrk="0" hangingPunct="1">
                        <a:defRPr sz="1800" b="1" kern="1200">
                          <a:solidFill>
                            <a:schemeClr val="lt1"/>
                          </a:solidFill>
                          <a:latin typeface="Calibri" panose="020F0502020204030204"/>
                        </a:defRPr>
                      </a:lvl9pPr>
                    </a:lstStyle>
                    <a:p>
                      <a:r>
                        <a:rPr lang="en-US" sz="1200" dirty="0">
                          <a:latin typeface="Arial" panose="020B0604020202020204" pitchFamily="34" charset="0"/>
                          <a:cs typeface="Arial" panose="020B0604020202020204" pitchFamily="34" charset="0"/>
                        </a:rPr>
                        <a:t>Type of Financial Interest within last 12 months</a:t>
                      </a: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799C4B"/>
                    </a:solidFill>
                  </a:tcPr>
                </a:tc>
                <a:tc hMerge="1">
                  <a:txBody>
                    <a:bodyPr/>
                    <a:lstStyle/>
                    <a:p>
                      <a:endParaRPr lang="en-CH"/>
                    </a:p>
                  </a:txBody>
                  <a:tcPr/>
                </a:tc>
                <a:tc>
                  <a:txBody>
                    <a:bodyPr/>
                    <a:lstStyle>
                      <a:lvl1pPr marL="0" algn="l" defTabSz="457200" rtl="0" eaLnBrk="1" latinLnBrk="0" hangingPunct="1">
                        <a:defRPr sz="1800" b="1" kern="1200">
                          <a:solidFill>
                            <a:schemeClr val="lt1"/>
                          </a:solidFill>
                          <a:latin typeface="Calibri" panose="020F0502020204030204"/>
                        </a:defRPr>
                      </a:lvl1pPr>
                      <a:lvl2pPr marL="457200" algn="l" defTabSz="457200" rtl="0" eaLnBrk="1" latinLnBrk="0" hangingPunct="1">
                        <a:defRPr sz="1800" b="1" kern="1200">
                          <a:solidFill>
                            <a:schemeClr val="lt1"/>
                          </a:solidFill>
                          <a:latin typeface="Calibri" panose="020F0502020204030204"/>
                        </a:defRPr>
                      </a:lvl2pPr>
                      <a:lvl3pPr marL="914400" algn="l" defTabSz="457200" rtl="0" eaLnBrk="1" latinLnBrk="0" hangingPunct="1">
                        <a:defRPr sz="1800" b="1" kern="1200">
                          <a:solidFill>
                            <a:schemeClr val="lt1"/>
                          </a:solidFill>
                          <a:latin typeface="Calibri" panose="020F0502020204030204"/>
                        </a:defRPr>
                      </a:lvl3pPr>
                      <a:lvl4pPr marL="1371600" algn="l" defTabSz="457200" rtl="0" eaLnBrk="1" latinLnBrk="0" hangingPunct="1">
                        <a:defRPr sz="1800" b="1" kern="1200">
                          <a:solidFill>
                            <a:schemeClr val="lt1"/>
                          </a:solidFill>
                          <a:latin typeface="Calibri" panose="020F0502020204030204"/>
                        </a:defRPr>
                      </a:lvl4pPr>
                      <a:lvl5pPr marL="1828800" algn="l" defTabSz="457200" rtl="0" eaLnBrk="1" latinLnBrk="0" hangingPunct="1">
                        <a:defRPr sz="1800" b="1" kern="1200">
                          <a:solidFill>
                            <a:schemeClr val="lt1"/>
                          </a:solidFill>
                          <a:latin typeface="Calibri" panose="020F0502020204030204"/>
                        </a:defRPr>
                      </a:lvl5pPr>
                      <a:lvl6pPr marL="2286000" algn="l" defTabSz="457200" rtl="0" eaLnBrk="1" latinLnBrk="0" hangingPunct="1">
                        <a:defRPr sz="1800" b="1" kern="1200">
                          <a:solidFill>
                            <a:schemeClr val="lt1"/>
                          </a:solidFill>
                          <a:latin typeface="Calibri" panose="020F0502020204030204"/>
                        </a:defRPr>
                      </a:lvl6pPr>
                      <a:lvl7pPr marL="2743200" algn="l" defTabSz="457200" rtl="0" eaLnBrk="1" latinLnBrk="0" hangingPunct="1">
                        <a:defRPr sz="1800" b="1" kern="1200">
                          <a:solidFill>
                            <a:schemeClr val="lt1"/>
                          </a:solidFill>
                          <a:latin typeface="Calibri" panose="020F0502020204030204"/>
                        </a:defRPr>
                      </a:lvl7pPr>
                      <a:lvl8pPr marL="3200400" algn="l" defTabSz="457200" rtl="0" eaLnBrk="1" latinLnBrk="0" hangingPunct="1">
                        <a:defRPr sz="1800" b="1" kern="1200">
                          <a:solidFill>
                            <a:schemeClr val="lt1"/>
                          </a:solidFill>
                          <a:latin typeface="Calibri" panose="020F0502020204030204"/>
                        </a:defRPr>
                      </a:lvl8pPr>
                      <a:lvl9pPr marL="3657600" algn="l" defTabSz="457200" rtl="0" eaLnBrk="1" latinLnBrk="0" hangingPunct="1">
                        <a:defRPr sz="1800" b="1" kern="1200">
                          <a:solidFill>
                            <a:schemeClr val="lt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Name of Commercial Interest </a:t>
                      </a: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799C4B"/>
                    </a:solidFill>
                  </a:tcPr>
                </a:tc>
                <a:extLst>
                  <a:ext uri="{0D108BD9-81ED-4DB2-BD59-A6C34878D82A}">
                    <a16:rowId xmlns:a16="http://schemas.microsoft.com/office/drawing/2014/main" val="4187172843"/>
                  </a:ext>
                </a:extLst>
              </a:tr>
              <a:tr h="370840">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kern="1200" dirty="0">
                          <a:solidFill>
                            <a:schemeClr val="dk1"/>
                          </a:solidFill>
                          <a:latin typeface="Arial" panose="020B0604020202020204" pitchFamily="34" charset="0"/>
                          <a:ea typeface="+mn-ea"/>
                          <a:cs typeface="Arial" panose="020B0604020202020204" pitchFamily="34" charset="0"/>
                          <a:sym typeface="Symbol"/>
                        </a:rPr>
                        <a:t></a:t>
                      </a:r>
                      <a:endParaRPr lang="en-GB" sz="1400" kern="1200" dirty="0">
                        <a:solidFill>
                          <a:schemeClr val="dk1"/>
                        </a:solidFill>
                        <a:latin typeface="Arial" panose="020B0604020202020204" pitchFamily="34" charset="0"/>
                        <a:ea typeface="+mn-ea"/>
                        <a:cs typeface="Arial" panose="020B0604020202020204" pitchFamily="34" charset="0"/>
                      </a:endParaRP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799C4B">
                        <a:tint val="4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latin typeface="Arial" panose="020B0604020202020204" pitchFamily="34" charset="0"/>
                          <a:ea typeface="+mn-ea"/>
                          <a:cs typeface="Arial" panose="020B0604020202020204" pitchFamily="34" charset="0"/>
                        </a:rPr>
                        <a:t>Grants/Research Funding</a:t>
                      </a:r>
                      <a:endParaRPr lang="en-CH" sz="1200" b="0" i="0" kern="1200" dirty="0">
                        <a:solidFill>
                          <a:schemeClr val="tx1"/>
                        </a:solidFill>
                        <a:latin typeface="Arial" panose="020B0604020202020204" pitchFamily="34" charset="0"/>
                        <a:ea typeface="+mn-ea"/>
                        <a:cs typeface="Arial" panose="020B0604020202020204" pitchFamily="34" charset="0"/>
                      </a:endParaRP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799C4B">
                        <a:tint val="4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endParaRPr lang="en-CH" sz="1600">
                        <a:latin typeface="Arial" panose="020B0604020202020204" pitchFamily="34" charset="0"/>
                        <a:cs typeface="Arial" panose="020B0604020202020204" pitchFamily="34" charset="0"/>
                      </a:endParaRP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799C4B">
                        <a:tint val="40000"/>
                      </a:srgbClr>
                    </a:solidFill>
                  </a:tcPr>
                </a:tc>
                <a:extLst>
                  <a:ext uri="{0D108BD9-81ED-4DB2-BD59-A6C34878D82A}">
                    <a16:rowId xmlns:a16="http://schemas.microsoft.com/office/drawing/2014/main" val="3578942032"/>
                  </a:ext>
                </a:extLst>
              </a:tr>
              <a:tr h="370840">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kern="1200" dirty="0">
                          <a:solidFill>
                            <a:schemeClr val="dk1"/>
                          </a:solidFill>
                          <a:latin typeface="Arial" panose="020B0604020202020204" pitchFamily="34" charset="0"/>
                          <a:ea typeface="+mn-ea"/>
                          <a:cs typeface="Arial" panose="020B0604020202020204" pitchFamily="34" charset="0"/>
                          <a:sym typeface="Symbol"/>
                        </a:rPr>
                        <a:t></a:t>
                      </a:r>
                      <a:endParaRPr lang="en-GB" sz="1400" kern="1200" dirty="0">
                        <a:solidFill>
                          <a:schemeClr val="dk1"/>
                        </a:solidFill>
                        <a:latin typeface="Arial" panose="020B0604020202020204" pitchFamily="34" charset="0"/>
                        <a:ea typeface="+mn-ea"/>
                        <a:cs typeface="Arial" panose="020B0604020202020204" pitchFamily="34" charset="0"/>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799C4B">
                        <a:tint val="2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latin typeface="Arial" panose="020B0604020202020204" pitchFamily="34" charset="0"/>
                          <a:ea typeface="+mn-ea"/>
                          <a:cs typeface="Arial" panose="020B0604020202020204" pitchFamily="34" charset="0"/>
                        </a:rPr>
                        <a:t>Stock Shareholder</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799C4B">
                        <a:tint val="2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endParaRPr lang="en-CH" sz="1600">
                        <a:latin typeface="Arial" panose="020B0604020202020204" pitchFamily="34" charset="0"/>
                        <a:cs typeface="Arial" panose="020B0604020202020204" pitchFamily="34" charset="0"/>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799C4B">
                        <a:tint val="20000"/>
                      </a:srgbClr>
                    </a:solidFill>
                  </a:tcPr>
                </a:tc>
                <a:extLst>
                  <a:ext uri="{0D108BD9-81ED-4DB2-BD59-A6C34878D82A}">
                    <a16:rowId xmlns:a16="http://schemas.microsoft.com/office/drawing/2014/main" val="1927643477"/>
                  </a:ext>
                </a:extLst>
              </a:tr>
              <a:tr h="370840">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kern="1200" dirty="0">
                          <a:solidFill>
                            <a:schemeClr val="dk1"/>
                          </a:solidFill>
                          <a:latin typeface="Arial" panose="020B0604020202020204" pitchFamily="34" charset="0"/>
                          <a:ea typeface="+mn-ea"/>
                          <a:cs typeface="Arial" panose="020B0604020202020204" pitchFamily="34" charset="0"/>
                          <a:sym typeface="Symbol"/>
                        </a:rPr>
                        <a:t></a:t>
                      </a:r>
                      <a:endParaRPr lang="en-GB" sz="1400" kern="1200" dirty="0">
                        <a:solidFill>
                          <a:schemeClr val="dk1"/>
                        </a:solidFill>
                        <a:latin typeface="Arial" panose="020B0604020202020204" pitchFamily="34" charset="0"/>
                        <a:ea typeface="+mn-ea"/>
                        <a:cs typeface="Arial" panose="020B0604020202020204" pitchFamily="34" charset="0"/>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799C4B">
                        <a:tint val="4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latin typeface="Arial" panose="020B0604020202020204" pitchFamily="34" charset="0"/>
                          <a:ea typeface="+mn-ea"/>
                          <a:cs typeface="Arial" panose="020B0604020202020204" pitchFamily="34" charset="0"/>
                        </a:rPr>
                        <a:t>Consulting Fees</a:t>
                      </a:r>
                      <a:endParaRPr lang="en-CH" sz="1200" b="0" i="0" kern="1200" dirty="0">
                        <a:solidFill>
                          <a:schemeClr val="tx1"/>
                        </a:solidFill>
                        <a:latin typeface="Arial" panose="020B0604020202020204" pitchFamily="34" charset="0"/>
                        <a:ea typeface="+mn-ea"/>
                        <a:cs typeface="Arial" panose="020B0604020202020204" pitchFamily="34" charset="0"/>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799C4B">
                        <a:tint val="4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endParaRPr lang="en-CH" sz="1600">
                        <a:latin typeface="Arial" panose="020B0604020202020204" pitchFamily="34" charset="0"/>
                        <a:cs typeface="Arial" panose="020B0604020202020204" pitchFamily="34" charset="0"/>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799C4B">
                        <a:tint val="40000"/>
                      </a:srgbClr>
                    </a:solidFill>
                  </a:tcPr>
                </a:tc>
                <a:extLst>
                  <a:ext uri="{0D108BD9-81ED-4DB2-BD59-A6C34878D82A}">
                    <a16:rowId xmlns:a16="http://schemas.microsoft.com/office/drawing/2014/main" val="3534950544"/>
                  </a:ext>
                </a:extLst>
              </a:tr>
              <a:tr h="370840">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kern="1200" dirty="0">
                          <a:solidFill>
                            <a:schemeClr val="dk1"/>
                          </a:solidFill>
                          <a:latin typeface="Arial" panose="020B0604020202020204" pitchFamily="34" charset="0"/>
                          <a:ea typeface="+mn-ea"/>
                          <a:cs typeface="Arial" panose="020B0604020202020204" pitchFamily="34" charset="0"/>
                          <a:sym typeface="Symbol"/>
                        </a:rPr>
                        <a:t></a:t>
                      </a:r>
                      <a:endParaRPr lang="en-GB" sz="1400" kern="1200" dirty="0">
                        <a:solidFill>
                          <a:schemeClr val="dk1"/>
                        </a:solidFill>
                        <a:latin typeface="Arial" panose="020B0604020202020204" pitchFamily="34" charset="0"/>
                        <a:ea typeface="+mn-ea"/>
                        <a:cs typeface="Arial" panose="020B0604020202020204" pitchFamily="34" charset="0"/>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799C4B">
                        <a:tint val="2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latin typeface="Arial" panose="020B0604020202020204" pitchFamily="34" charset="0"/>
                          <a:ea typeface="+mn-ea"/>
                          <a:cs typeface="Arial" panose="020B0604020202020204" pitchFamily="34" charset="0"/>
                        </a:rPr>
                        <a:t>Employee</a:t>
                      </a:r>
                      <a:endParaRPr lang="en-CH" sz="1200" b="0" i="0" kern="1200" dirty="0">
                        <a:solidFill>
                          <a:schemeClr val="tx1"/>
                        </a:solidFill>
                        <a:latin typeface="Arial" panose="020B0604020202020204" pitchFamily="34" charset="0"/>
                        <a:ea typeface="+mn-ea"/>
                        <a:cs typeface="Arial" panose="020B0604020202020204" pitchFamily="34" charset="0"/>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799C4B">
                        <a:tint val="2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endParaRPr lang="en-CH" sz="1600">
                        <a:latin typeface="Arial" panose="020B0604020202020204" pitchFamily="34" charset="0"/>
                        <a:cs typeface="Arial" panose="020B0604020202020204" pitchFamily="34" charset="0"/>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799C4B">
                        <a:tint val="20000"/>
                      </a:srgbClr>
                    </a:solidFill>
                  </a:tcPr>
                </a:tc>
                <a:extLst>
                  <a:ext uri="{0D108BD9-81ED-4DB2-BD59-A6C34878D82A}">
                    <a16:rowId xmlns:a16="http://schemas.microsoft.com/office/drawing/2014/main" val="1352624106"/>
                  </a:ext>
                </a:extLst>
              </a:tr>
              <a:tr h="370840">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kern="1200" dirty="0">
                          <a:solidFill>
                            <a:schemeClr val="dk1"/>
                          </a:solidFill>
                          <a:latin typeface="Arial" panose="020B0604020202020204" pitchFamily="34" charset="0"/>
                          <a:ea typeface="+mn-ea"/>
                          <a:cs typeface="Arial" panose="020B0604020202020204" pitchFamily="34" charset="0"/>
                          <a:sym typeface="Symbol"/>
                        </a:rPr>
                        <a:t></a:t>
                      </a:r>
                      <a:endParaRPr lang="en-GB" sz="1400" kern="1200" dirty="0">
                        <a:solidFill>
                          <a:schemeClr val="dk1"/>
                        </a:solidFill>
                        <a:latin typeface="Arial" panose="020B0604020202020204" pitchFamily="34" charset="0"/>
                        <a:ea typeface="+mn-ea"/>
                        <a:cs typeface="Arial" panose="020B0604020202020204" pitchFamily="34" charset="0"/>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799C4B">
                        <a:tint val="4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latin typeface="Arial" panose="020B0604020202020204" pitchFamily="34" charset="0"/>
                          <a:ea typeface="+mn-ea"/>
                          <a:cs typeface="Arial" panose="020B0604020202020204" pitchFamily="34" charset="0"/>
                        </a:rPr>
                        <a:t>Other (Receipt of Intellectual Property Rights/Patent Holder, Speaker’s Bureau) </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799C4B">
                        <a:tint val="4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endParaRPr lang="en-CH" sz="1600" dirty="0">
                        <a:latin typeface="Arial" panose="020B0604020202020204" pitchFamily="34" charset="0"/>
                        <a:cs typeface="Arial" panose="020B0604020202020204" pitchFamily="34" charset="0"/>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799C4B">
                        <a:tint val="40000"/>
                      </a:srgbClr>
                    </a:solidFill>
                  </a:tcPr>
                </a:tc>
                <a:extLst>
                  <a:ext uri="{0D108BD9-81ED-4DB2-BD59-A6C34878D82A}">
                    <a16:rowId xmlns:a16="http://schemas.microsoft.com/office/drawing/2014/main" val="3068499879"/>
                  </a:ext>
                </a:extLst>
              </a:tr>
            </a:tbl>
          </a:graphicData>
        </a:graphic>
      </p:graphicFrame>
    </p:spTree>
    <p:extLst>
      <p:ext uri="{BB962C8B-B14F-4D97-AF65-F5344CB8AC3E}">
        <p14:creationId xmlns:p14="http://schemas.microsoft.com/office/powerpoint/2010/main" val="13190948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E1303FC-A33E-8E32-8BAE-694C73B004C9}"/>
              </a:ext>
            </a:extLst>
          </p:cNvPr>
          <p:cNvSpPr>
            <a:spLocks noGrp="1"/>
          </p:cNvSpPr>
          <p:nvPr>
            <p:ph type="title"/>
          </p:nvPr>
        </p:nvSpPr>
        <p:spPr/>
        <p:txBody>
          <a:bodyPr/>
          <a:lstStyle/>
          <a:p>
            <a:r>
              <a:rPr lang="en-GB" dirty="0"/>
              <a:t>Presentation Guidelines </a:t>
            </a:r>
            <a:r>
              <a:rPr kumimoji="0" lang="en-GB" sz="2000" b="0" i="1" u="none" strike="noStrike" kern="1200" cap="none" spc="0" normalizeH="0" baseline="0" noProof="0" dirty="0">
                <a:ln>
                  <a:noFill/>
                </a:ln>
                <a:solidFill>
                  <a:srgbClr val="FF0000"/>
                </a:solidFill>
                <a:effectLst/>
                <a:uLnTx/>
                <a:uFillTx/>
                <a:latin typeface="Arial" panose="020B0604020202020204" pitchFamily="34" charset="0"/>
                <a:ea typeface="+mj-ea"/>
                <a:cs typeface="+mj-cs"/>
              </a:rPr>
              <a:t>(remove this slide)</a:t>
            </a:r>
            <a:endParaRPr lang="en-CH" dirty="0">
              <a:solidFill>
                <a:srgbClr val="FF0000"/>
              </a:solidFill>
            </a:endParaRPr>
          </a:p>
        </p:txBody>
      </p:sp>
      <p:sp>
        <p:nvSpPr>
          <p:cNvPr id="4" name="Slide Number Placeholder 3">
            <a:extLst>
              <a:ext uri="{FF2B5EF4-FFF2-40B4-BE49-F238E27FC236}">
                <a16:creationId xmlns:a16="http://schemas.microsoft.com/office/drawing/2014/main" id="{0155042C-2E98-6FB5-5589-85AFEBBFD12F}"/>
              </a:ext>
            </a:extLst>
          </p:cNvPr>
          <p:cNvSpPr>
            <a:spLocks noGrp="1"/>
          </p:cNvSpPr>
          <p:nvPr>
            <p:ph type="sldNum" sz="quarter" idx="4"/>
          </p:nvPr>
        </p:nvSpPr>
        <p:spPr/>
        <p:txBody>
          <a:bodyPr/>
          <a:lstStyle/>
          <a:p>
            <a:r>
              <a:rPr lang="en-US"/>
              <a:t>Page </a:t>
            </a:r>
            <a:fld id="{127D9164-07AF-9947-BAED-B5CA6D2A48F4}" type="slidenum">
              <a:rPr lang="en-US" smtClean="0"/>
              <a:pPr/>
              <a:t>4</a:t>
            </a:fld>
            <a:endParaRPr lang="en-US" dirty="0"/>
          </a:p>
        </p:txBody>
      </p:sp>
      <p:sp>
        <p:nvSpPr>
          <p:cNvPr id="5" name="Content Placeholder 1">
            <a:extLst>
              <a:ext uri="{FF2B5EF4-FFF2-40B4-BE49-F238E27FC236}">
                <a16:creationId xmlns:a16="http://schemas.microsoft.com/office/drawing/2014/main" id="{2CD22F27-2AC9-73E6-79E7-F31BFA661CDC}"/>
              </a:ext>
            </a:extLst>
          </p:cNvPr>
          <p:cNvSpPr>
            <a:spLocks noGrp="1"/>
          </p:cNvSpPr>
          <p:nvPr>
            <p:ph idx="1"/>
          </p:nvPr>
        </p:nvSpPr>
        <p:spPr>
          <a:xfrm>
            <a:off x="609600" y="1398325"/>
            <a:ext cx="10972800" cy="4714608"/>
          </a:xfrm>
        </p:spPr>
        <p:txBody>
          <a:bodyPr>
            <a:normAutofit fontScale="92500" lnSpcReduction="10000"/>
          </a:bodyPr>
          <a:lstStyle/>
          <a:p>
            <a:pPr lvl="0">
              <a:lnSpc>
                <a:spcPct val="130000"/>
              </a:lnSpc>
              <a:spcBef>
                <a:spcPts val="0"/>
              </a:spcBef>
              <a:spcAft>
                <a:spcPts val="1800"/>
              </a:spcAft>
            </a:pPr>
            <a:r>
              <a:rPr lang="en-GB" sz="1600" dirty="0">
                <a:cs typeface="Arial" panose="020B0604020202020204" pitchFamily="34" charset="0"/>
              </a:rPr>
              <a:t>It is essential that all speakers’ slides and presentations adhere to the </a:t>
            </a:r>
            <a:r>
              <a:rPr lang="en-GB" sz="1600" b="1" dirty="0">
                <a:cs typeface="Arial" panose="020B0604020202020204" pitchFamily="34" charset="0"/>
              </a:rPr>
              <a:t>DIA Policy on Neutrality</a:t>
            </a:r>
            <a:r>
              <a:rPr lang="en-GB" sz="1600" dirty="0">
                <a:cs typeface="Arial" panose="020B0604020202020204" pitchFamily="34" charset="0"/>
              </a:rPr>
              <a:t>.</a:t>
            </a:r>
          </a:p>
          <a:p>
            <a:pPr lvl="0">
              <a:lnSpc>
                <a:spcPct val="130000"/>
              </a:lnSpc>
              <a:spcBef>
                <a:spcPts val="0"/>
              </a:spcBef>
              <a:spcAft>
                <a:spcPts val="1800"/>
              </a:spcAft>
            </a:pPr>
            <a:r>
              <a:rPr lang="en-GB" sz="1600" b="1" dirty="0"/>
              <a:t>Company logos </a:t>
            </a:r>
            <a:r>
              <a:rPr lang="en-GB" sz="1600" dirty="0"/>
              <a:t>may only appear on the </a:t>
            </a:r>
            <a:r>
              <a:rPr lang="en-GB" sz="1600" b="1" dirty="0"/>
              <a:t>1</a:t>
            </a:r>
            <a:r>
              <a:rPr lang="en-GB" sz="1600" b="1" baseline="30000" dirty="0"/>
              <a:t>st</a:t>
            </a:r>
            <a:r>
              <a:rPr lang="en-GB" sz="1600" b="1" dirty="0"/>
              <a:t> slide </a:t>
            </a:r>
            <a:r>
              <a:rPr lang="en-GB" sz="1600" dirty="0"/>
              <a:t>of your PowerPoint presentation</a:t>
            </a:r>
            <a:r>
              <a:rPr lang="en-US" sz="1600" dirty="0">
                <a:cs typeface="Arial" panose="020B0604020202020204" pitchFamily="34" charset="0"/>
              </a:rPr>
              <a:t>. </a:t>
            </a:r>
          </a:p>
          <a:p>
            <a:pPr lvl="0">
              <a:lnSpc>
                <a:spcPct val="130000"/>
              </a:lnSpc>
              <a:spcBef>
                <a:spcPts val="0"/>
              </a:spcBef>
              <a:spcAft>
                <a:spcPts val="1800"/>
              </a:spcAft>
            </a:pPr>
            <a:r>
              <a:rPr lang="en-GB" sz="1600" dirty="0">
                <a:cs typeface="Arial" panose="020B0604020202020204" pitchFamily="34" charset="0"/>
              </a:rPr>
              <a:t>It is the speaker’s responsibility to obtain written permission for the use of copyrighted materials and provide clear references to the sources of information.</a:t>
            </a:r>
            <a:endParaRPr lang="en-US" sz="1600" dirty="0">
              <a:cs typeface="Arial" panose="020B0604020202020204" pitchFamily="34" charset="0"/>
            </a:endParaRPr>
          </a:p>
          <a:p>
            <a:pPr lvl="0">
              <a:lnSpc>
                <a:spcPct val="130000"/>
              </a:lnSpc>
              <a:spcBef>
                <a:spcPts val="0"/>
              </a:spcBef>
              <a:spcAft>
                <a:spcPts val="1800"/>
              </a:spcAft>
            </a:pPr>
            <a:r>
              <a:rPr lang="en-US" sz="1600" dirty="0">
                <a:cs typeface="Arial" panose="020B0604020202020204" pitchFamily="34" charset="0"/>
              </a:rPr>
              <a:t>Keep the slides as clean as possible, we recommend </a:t>
            </a:r>
            <a:r>
              <a:rPr lang="en-GB" sz="1600" dirty="0">
                <a:cs typeface="Arial" panose="020B0604020202020204" pitchFamily="34" charset="0"/>
              </a:rPr>
              <a:t>8 lines of text or less per slide.</a:t>
            </a:r>
            <a:endParaRPr lang="en-US" sz="1600" dirty="0">
              <a:cs typeface="Arial" panose="020B0604020202020204" pitchFamily="34" charset="0"/>
            </a:endParaRPr>
          </a:p>
          <a:p>
            <a:pPr>
              <a:lnSpc>
                <a:spcPct val="130000"/>
              </a:lnSpc>
              <a:spcBef>
                <a:spcPts val="0"/>
              </a:spcBef>
              <a:spcAft>
                <a:spcPts val="1800"/>
              </a:spcAft>
            </a:pPr>
            <a:r>
              <a:rPr lang="en-GB" sz="1600" dirty="0">
                <a:cs typeface="Arial" panose="020B0604020202020204" pitchFamily="34" charset="0"/>
              </a:rPr>
              <a:t>Avoid pictures/graphs/charts packed with small text, use dark text.</a:t>
            </a:r>
          </a:p>
          <a:p>
            <a:pPr>
              <a:lnSpc>
                <a:spcPct val="130000"/>
              </a:lnSpc>
              <a:spcBef>
                <a:spcPts val="0"/>
              </a:spcBef>
              <a:spcAft>
                <a:spcPts val="1800"/>
              </a:spcAft>
            </a:pPr>
            <a:r>
              <a:rPr lang="en-GB" sz="1600" dirty="0">
                <a:cs typeface="Arial" panose="020B0604020202020204" pitchFamily="34" charset="0"/>
              </a:rPr>
              <a:t>Keep number of slides to an absolute minimum</a:t>
            </a:r>
            <a:r>
              <a:rPr lang="en-US" sz="1600" dirty="0">
                <a:cs typeface="Arial" panose="020B0604020202020204" pitchFamily="34" charset="0"/>
              </a:rPr>
              <a:t>, </a:t>
            </a:r>
            <a:r>
              <a:rPr lang="en-GB" sz="1600" dirty="0">
                <a:cs typeface="Arial" panose="020B0604020202020204" pitchFamily="34" charset="0"/>
              </a:rPr>
              <a:t>use a maximum of 1-2 slides per minute.</a:t>
            </a:r>
            <a:endParaRPr lang="en-US" sz="1600" dirty="0">
              <a:cs typeface="Arial" panose="020B0604020202020204" pitchFamily="34" charset="0"/>
            </a:endParaRPr>
          </a:p>
          <a:p>
            <a:pPr lvl="0">
              <a:lnSpc>
                <a:spcPct val="130000"/>
              </a:lnSpc>
              <a:spcBef>
                <a:spcPts val="0"/>
              </a:spcBef>
              <a:spcAft>
                <a:spcPts val="1800"/>
              </a:spcAft>
            </a:pPr>
            <a:r>
              <a:rPr lang="en-US" sz="1600" dirty="0">
                <a:cs typeface="Arial" panose="020B0604020202020204" pitchFamily="34" charset="0"/>
              </a:rPr>
              <a:t>Disclaimer and Disclosure slides in the provided template must remain in the slide deck per presenter however during the presentation speakers are not required to review it. </a:t>
            </a:r>
          </a:p>
          <a:p>
            <a:pPr marL="0" indent="0" algn="ctr">
              <a:lnSpc>
                <a:spcPct val="130000"/>
              </a:lnSpc>
              <a:spcBef>
                <a:spcPts val="0"/>
              </a:spcBef>
              <a:spcAft>
                <a:spcPts val="1800"/>
              </a:spcAft>
              <a:buNone/>
            </a:pPr>
            <a:r>
              <a:rPr lang="en-US" sz="1600" i="1" dirty="0">
                <a:solidFill>
                  <a:srgbClr val="FF0000"/>
                </a:solidFill>
                <a:cs typeface="Arial" panose="020B0604020202020204" pitchFamily="34" charset="0"/>
              </a:rPr>
              <a:t>Please remove this slide from your final presentation</a:t>
            </a:r>
          </a:p>
          <a:p>
            <a:pPr lvl="0">
              <a:lnSpc>
                <a:spcPct val="130000"/>
              </a:lnSpc>
              <a:spcBef>
                <a:spcPts val="0"/>
              </a:spcBef>
              <a:spcAft>
                <a:spcPts val="1800"/>
              </a:spcAft>
            </a:pPr>
            <a:endParaRPr lang="en-US" sz="1600" dirty="0">
              <a:cs typeface="Arial" panose="020B0604020202020204" pitchFamily="34" charset="0"/>
            </a:endParaRPr>
          </a:p>
        </p:txBody>
      </p:sp>
    </p:spTree>
    <p:extLst>
      <p:ext uri="{BB962C8B-B14F-4D97-AF65-F5344CB8AC3E}">
        <p14:creationId xmlns:p14="http://schemas.microsoft.com/office/powerpoint/2010/main" val="6735680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6D31772-8B94-35EA-6F4F-BF8A72BCD852}"/>
              </a:ext>
            </a:extLst>
          </p:cNvPr>
          <p:cNvSpPr>
            <a:spLocks noGrp="1"/>
          </p:cNvSpPr>
          <p:nvPr>
            <p:ph type="sldNum" sz="quarter" idx="4"/>
          </p:nvPr>
        </p:nvSpPr>
        <p:spPr/>
        <p:txBody>
          <a:bodyPr/>
          <a:lstStyle/>
          <a:p>
            <a:r>
              <a:rPr lang="en-US"/>
              <a:t>Page </a:t>
            </a:r>
            <a:fld id="{127D9164-07AF-9947-BAED-B5CA6D2A48F4}" type="slidenum">
              <a:rPr lang="en-US" smtClean="0"/>
              <a:pPr/>
              <a:t>5</a:t>
            </a:fld>
            <a:endParaRPr lang="en-US" dirty="0"/>
          </a:p>
        </p:txBody>
      </p:sp>
      <p:sp>
        <p:nvSpPr>
          <p:cNvPr id="2" name="TextBox 1">
            <a:extLst>
              <a:ext uri="{FF2B5EF4-FFF2-40B4-BE49-F238E27FC236}">
                <a16:creationId xmlns:a16="http://schemas.microsoft.com/office/drawing/2014/main" id="{C740AC64-1557-A300-1886-F20E5D1D3155}"/>
              </a:ext>
            </a:extLst>
          </p:cNvPr>
          <p:cNvSpPr txBox="1"/>
          <p:nvPr/>
        </p:nvSpPr>
        <p:spPr>
          <a:xfrm>
            <a:off x="2368117" y="1726906"/>
            <a:ext cx="7814569" cy="4801314"/>
          </a:xfrm>
          <a:prstGeom prst="rect">
            <a:avLst/>
          </a:prstGeom>
          <a:noFill/>
        </p:spPr>
        <p:txBody>
          <a:bodyPr wrap="square">
            <a:spAutoFit/>
          </a:bodyPr>
          <a:lstStyle/>
          <a:p>
            <a:pPr algn="ctr"/>
            <a:r>
              <a:rPr lang="en-US" sz="1800" dirty="0"/>
              <a:t>During your session DIA will use </a:t>
            </a:r>
            <a:r>
              <a:rPr lang="en-US" sz="1800" dirty="0">
                <a:cs typeface="Arial" panose="020B0604020202020204" pitchFamily="34" charset="0"/>
                <a:hlinkClick r:id="rId2"/>
              </a:rPr>
              <a:t>Sli.do</a:t>
            </a:r>
            <a:r>
              <a:rPr lang="en-US" sz="1800" dirty="0">
                <a:cs typeface="Arial" panose="020B0604020202020204" pitchFamily="34" charset="0"/>
              </a:rPr>
              <a:t> as the main interactive tool to engage the audience through polls, Q&amp;A and transitions between speakers/sessions. </a:t>
            </a:r>
          </a:p>
          <a:p>
            <a:pPr marL="0" indent="0" algn="ctr">
              <a:buFontTx/>
              <a:buNone/>
            </a:pPr>
            <a:endParaRPr lang="en-US" sz="1800" dirty="0"/>
          </a:p>
          <a:p>
            <a:pPr marL="0" indent="0" algn="ctr">
              <a:buFontTx/>
              <a:buNone/>
            </a:pPr>
            <a:r>
              <a:rPr lang="en-US" sz="1800" i="1" dirty="0"/>
              <a:t>We will provide an in-depth look at how we will incorporate it during the Readiness Webinar. </a:t>
            </a:r>
          </a:p>
          <a:p>
            <a:pPr marL="0" indent="0" algn="ctr">
              <a:buFontTx/>
              <a:buNone/>
            </a:pPr>
            <a:endParaRPr lang="en-US" sz="1800" dirty="0"/>
          </a:p>
          <a:p>
            <a:pPr marL="0" indent="0" algn="ctr">
              <a:buFontTx/>
              <a:buNone/>
            </a:pPr>
            <a:endParaRPr lang="en-US" sz="1800" dirty="0"/>
          </a:p>
          <a:p>
            <a:pPr marL="0" indent="0" algn="ctr">
              <a:buFontTx/>
              <a:buNone/>
            </a:pPr>
            <a:endParaRPr lang="en-US" sz="1800" dirty="0"/>
          </a:p>
          <a:p>
            <a:pPr marL="0" indent="0" algn="ctr">
              <a:buFontTx/>
              <a:buNone/>
            </a:pPr>
            <a:endParaRPr lang="en-US" sz="1800" dirty="0"/>
          </a:p>
          <a:p>
            <a:pPr marL="0" indent="0" algn="ctr">
              <a:buFontTx/>
              <a:buNone/>
            </a:pPr>
            <a:endParaRPr lang="en-US" sz="1800" dirty="0"/>
          </a:p>
          <a:p>
            <a:pPr marL="0" indent="0" algn="ctr">
              <a:buFontTx/>
              <a:buNone/>
            </a:pPr>
            <a:endParaRPr lang="en-US" sz="1800" dirty="0"/>
          </a:p>
          <a:p>
            <a:pPr marL="0" indent="0" algn="ctr">
              <a:buFontTx/>
              <a:buNone/>
            </a:pPr>
            <a:r>
              <a:rPr lang="en-US" sz="1800" dirty="0"/>
              <a:t>Please send your Polls and/or Questions (if applicable to your session) via </a:t>
            </a:r>
            <a:r>
              <a:rPr lang="en-US" sz="1800" dirty="0">
                <a:hlinkClick r:id="rId3"/>
              </a:rPr>
              <a:t>email</a:t>
            </a:r>
            <a:r>
              <a:rPr lang="en-US" sz="1800" dirty="0"/>
              <a:t> including the details of when you would like to launch it. </a:t>
            </a:r>
          </a:p>
          <a:p>
            <a:pPr marL="0" indent="0" algn="ctr">
              <a:buFontTx/>
              <a:buNone/>
            </a:pPr>
            <a:endParaRPr lang="en-US" dirty="0"/>
          </a:p>
          <a:p>
            <a:pPr algn="ctr"/>
            <a:r>
              <a:rPr lang="en-US" sz="1800" i="1" dirty="0">
                <a:solidFill>
                  <a:srgbClr val="FF0000"/>
                </a:solidFill>
                <a:cs typeface="Arial" panose="020B0604020202020204" pitchFamily="34" charset="0"/>
              </a:rPr>
              <a:t>Please remove this slide from your final presentation</a:t>
            </a:r>
          </a:p>
          <a:p>
            <a:pPr marL="0" indent="0" algn="ctr">
              <a:buFontTx/>
              <a:buNone/>
            </a:pPr>
            <a:endParaRPr lang="en-US" sz="1800" dirty="0"/>
          </a:p>
        </p:txBody>
      </p:sp>
      <p:pic>
        <p:nvPicPr>
          <p:cNvPr id="7" name="Graphic 6" descr="Teacher with solid fill">
            <a:extLst>
              <a:ext uri="{FF2B5EF4-FFF2-40B4-BE49-F238E27FC236}">
                <a16:creationId xmlns:a16="http://schemas.microsoft.com/office/drawing/2014/main" id="{50BFC2F2-1EF9-74D4-013C-6C901DC1C3D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096933" y="3280153"/>
            <a:ext cx="1808555" cy="1808555"/>
          </a:xfrm>
          <a:prstGeom prst="rect">
            <a:avLst/>
          </a:prstGeom>
        </p:spPr>
      </p:pic>
      <p:pic>
        <p:nvPicPr>
          <p:cNvPr id="8" name="Graphic 7" descr="Question mark with solid fill">
            <a:extLst>
              <a:ext uri="{FF2B5EF4-FFF2-40B4-BE49-F238E27FC236}">
                <a16:creationId xmlns:a16="http://schemas.microsoft.com/office/drawing/2014/main" id="{01B1A797-DF80-043E-AFD4-ED71572F8C4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096000" y="3839660"/>
            <a:ext cx="539265" cy="539265"/>
          </a:xfrm>
          <a:prstGeom prst="rect">
            <a:avLst/>
          </a:prstGeom>
        </p:spPr>
      </p:pic>
      <p:sp>
        <p:nvSpPr>
          <p:cNvPr id="10" name="Title 9">
            <a:extLst>
              <a:ext uri="{FF2B5EF4-FFF2-40B4-BE49-F238E27FC236}">
                <a16:creationId xmlns:a16="http://schemas.microsoft.com/office/drawing/2014/main" id="{5D8BB163-8E63-190F-7459-94263BF228C0}"/>
              </a:ext>
            </a:extLst>
          </p:cNvPr>
          <p:cNvSpPr>
            <a:spLocks noGrp="1"/>
          </p:cNvSpPr>
          <p:nvPr>
            <p:ph type="title"/>
          </p:nvPr>
        </p:nvSpPr>
        <p:spPr/>
        <p:txBody>
          <a:bodyPr/>
          <a:lstStyle/>
          <a:p>
            <a:r>
              <a:rPr lang="en-GB" dirty="0"/>
              <a:t>Sli.do! </a:t>
            </a:r>
            <a:r>
              <a:rPr kumimoji="0" lang="en-GB" sz="2000" b="0" i="1" u="none" strike="noStrike" kern="1200" cap="none" spc="0" normalizeH="0" baseline="0" noProof="0" dirty="0">
                <a:ln>
                  <a:noFill/>
                </a:ln>
                <a:solidFill>
                  <a:srgbClr val="FF0000"/>
                </a:solidFill>
                <a:effectLst/>
                <a:uLnTx/>
                <a:uFillTx/>
                <a:latin typeface="Arial" panose="020B0604020202020204" pitchFamily="34" charset="0"/>
                <a:ea typeface="+mj-ea"/>
                <a:cs typeface="+mj-cs"/>
              </a:rPr>
              <a:t>(remove this slide)</a:t>
            </a:r>
            <a:endParaRPr lang="en-GB" dirty="0"/>
          </a:p>
        </p:txBody>
      </p:sp>
    </p:spTree>
    <p:extLst>
      <p:ext uri="{BB962C8B-B14F-4D97-AF65-F5344CB8AC3E}">
        <p14:creationId xmlns:p14="http://schemas.microsoft.com/office/powerpoint/2010/main" val="41828209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917FCBC-F7B2-8512-8999-ED11CAFC1F3B}"/>
              </a:ext>
            </a:extLst>
          </p:cNvPr>
          <p:cNvSpPr>
            <a:spLocks noGrp="1"/>
          </p:cNvSpPr>
          <p:nvPr>
            <p:ph idx="1"/>
          </p:nvPr>
        </p:nvSpPr>
        <p:spPr/>
        <p:txBody>
          <a:bodyPr/>
          <a:lstStyle/>
          <a:p>
            <a:endParaRPr lang="en-CH"/>
          </a:p>
        </p:txBody>
      </p:sp>
      <p:sp>
        <p:nvSpPr>
          <p:cNvPr id="3" name="Title 2">
            <a:extLst>
              <a:ext uri="{FF2B5EF4-FFF2-40B4-BE49-F238E27FC236}">
                <a16:creationId xmlns:a16="http://schemas.microsoft.com/office/drawing/2014/main" id="{480955C6-B3AA-28E1-C53B-CF8323F6C641}"/>
              </a:ext>
            </a:extLst>
          </p:cNvPr>
          <p:cNvSpPr>
            <a:spLocks noGrp="1"/>
          </p:cNvSpPr>
          <p:nvPr>
            <p:ph type="title"/>
          </p:nvPr>
        </p:nvSpPr>
        <p:spPr/>
        <p:txBody>
          <a:bodyPr/>
          <a:lstStyle/>
          <a:p>
            <a:endParaRPr lang="en-CH"/>
          </a:p>
        </p:txBody>
      </p:sp>
      <p:sp>
        <p:nvSpPr>
          <p:cNvPr id="4" name="Slide Number Placeholder 3">
            <a:extLst>
              <a:ext uri="{FF2B5EF4-FFF2-40B4-BE49-F238E27FC236}">
                <a16:creationId xmlns:a16="http://schemas.microsoft.com/office/drawing/2014/main" id="{2BB8BB7A-CAD1-9C4B-3C5B-32177A325BD8}"/>
              </a:ext>
            </a:extLst>
          </p:cNvPr>
          <p:cNvSpPr>
            <a:spLocks noGrp="1"/>
          </p:cNvSpPr>
          <p:nvPr>
            <p:ph type="sldNum" sz="quarter" idx="4"/>
          </p:nvPr>
        </p:nvSpPr>
        <p:spPr/>
        <p:txBody>
          <a:bodyPr/>
          <a:lstStyle/>
          <a:p>
            <a:r>
              <a:rPr lang="en-US"/>
              <a:t>Page </a:t>
            </a:r>
            <a:fld id="{127D9164-07AF-9947-BAED-B5CA6D2A48F4}" type="slidenum">
              <a:rPr lang="en-US" smtClean="0"/>
              <a:pPr/>
              <a:t>6</a:t>
            </a:fld>
            <a:endParaRPr lang="en-US" dirty="0"/>
          </a:p>
        </p:txBody>
      </p:sp>
    </p:spTree>
    <p:extLst>
      <p:ext uri="{BB962C8B-B14F-4D97-AF65-F5344CB8AC3E}">
        <p14:creationId xmlns:p14="http://schemas.microsoft.com/office/powerpoint/2010/main" val="17126291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73808FB-1811-4E11-21E1-4B3B62AA0D30}"/>
              </a:ext>
            </a:extLst>
          </p:cNvPr>
          <p:cNvSpPr>
            <a:spLocks noGrp="1"/>
          </p:cNvSpPr>
          <p:nvPr>
            <p:ph type="title"/>
          </p:nvPr>
        </p:nvSpPr>
        <p:spPr/>
        <p:txBody>
          <a:bodyPr/>
          <a:lstStyle/>
          <a:p>
            <a:endParaRPr lang="en-CH"/>
          </a:p>
        </p:txBody>
      </p:sp>
      <p:sp>
        <p:nvSpPr>
          <p:cNvPr id="6" name="Content Placeholder 5">
            <a:extLst>
              <a:ext uri="{FF2B5EF4-FFF2-40B4-BE49-F238E27FC236}">
                <a16:creationId xmlns:a16="http://schemas.microsoft.com/office/drawing/2014/main" id="{C92ADF26-7843-33B5-25F7-69109F537D05}"/>
              </a:ext>
            </a:extLst>
          </p:cNvPr>
          <p:cNvSpPr>
            <a:spLocks noGrp="1"/>
          </p:cNvSpPr>
          <p:nvPr>
            <p:ph idx="1"/>
          </p:nvPr>
        </p:nvSpPr>
        <p:spPr/>
        <p:txBody>
          <a:bodyPr/>
          <a:lstStyle/>
          <a:p>
            <a:endParaRPr lang="en-CH"/>
          </a:p>
        </p:txBody>
      </p:sp>
      <p:sp>
        <p:nvSpPr>
          <p:cNvPr id="7" name="Content Placeholder 6">
            <a:extLst>
              <a:ext uri="{FF2B5EF4-FFF2-40B4-BE49-F238E27FC236}">
                <a16:creationId xmlns:a16="http://schemas.microsoft.com/office/drawing/2014/main" id="{C99624E5-23E6-F469-E486-E12CB997E02C}"/>
              </a:ext>
            </a:extLst>
          </p:cNvPr>
          <p:cNvSpPr>
            <a:spLocks noGrp="1"/>
          </p:cNvSpPr>
          <p:nvPr>
            <p:ph idx="10"/>
          </p:nvPr>
        </p:nvSpPr>
        <p:spPr/>
        <p:txBody>
          <a:bodyPr/>
          <a:lstStyle/>
          <a:p>
            <a:endParaRPr lang="en-CH"/>
          </a:p>
        </p:txBody>
      </p:sp>
      <p:sp>
        <p:nvSpPr>
          <p:cNvPr id="4" name="Slide Number Placeholder 3">
            <a:extLst>
              <a:ext uri="{FF2B5EF4-FFF2-40B4-BE49-F238E27FC236}">
                <a16:creationId xmlns:a16="http://schemas.microsoft.com/office/drawing/2014/main" id="{116C1AAC-582D-811D-A6EB-009ACDA95840}"/>
              </a:ext>
            </a:extLst>
          </p:cNvPr>
          <p:cNvSpPr>
            <a:spLocks noGrp="1"/>
          </p:cNvSpPr>
          <p:nvPr>
            <p:ph type="sldNum" sz="quarter" idx="4"/>
          </p:nvPr>
        </p:nvSpPr>
        <p:spPr/>
        <p:txBody>
          <a:bodyPr/>
          <a:lstStyle/>
          <a:p>
            <a:r>
              <a:rPr lang="en-US"/>
              <a:t>Page </a:t>
            </a:r>
            <a:fld id="{127D9164-07AF-9947-BAED-B5CA6D2A48F4}" type="slidenum">
              <a:rPr lang="en-US" smtClean="0"/>
              <a:pPr/>
              <a:t>7</a:t>
            </a:fld>
            <a:endParaRPr lang="en-US" dirty="0"/>
          </a:p>
        </p:txBody>
      </p:sp>
    </p:spTree>
    <p:extLst>
      <p:ext uri="{BB962C8B-B14F-4D97-AF65-F5344CB8AC3E}">
        <p14:creationId xmlns:p14="http://schemas.microsoft.com/office/powerpoint/2010/main" val="35158043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22ED2C2-B067-2DDE-F0C4-AFB77B9225C2}"/>
              </a:ext>
            </a:extLst>
          </p:cNvPr>
          <p:cNvSpPr>
            <a:spLocks noGrp="1"/>
          </p:cNvSpPr>
          <p:nvPr>
            <p:ph type="sldNum" sz="quarter" idx="10"/>
          </p:nvPr>
        </p:nvSpPr>
        <p:spPr/>
        <p:txBody>
          <a:bodyPr/>
          <a:lstStyle/>
          <a:p>
            <a:r>
              <a:rPr lang="en-US"/>
              <a:t>Page </a:t>
            </a:r>
            <a:fld id="{127D9164-07AF-9947-BAED-B5CA6D2A48F4}" type="slidenum">
              <a:rPr lang="en-US" smtClean="0"/>
              <a:pPr/>
              <a:t>8</a:t>
            </a:fld>
            <a:endParaRPr lang="en-US" dirty="0"/>
          </a:p>
        </p:txBody>
      </p:sp>
    </p:spTree>
    <p:extLst>
      <p:ext uri="{BB962C8B-B14F-4D97-AF65-F5344CB8AC3E}">
        <p14:creationId xmlns:p14="http://schemas.microsoft.com/office/powerpoint/2010/main" val="26827407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14E641A-86A5-069C-7AAE-B02FEF70B5E0}"/>
              </a:ext>
            </a:extLst>
          </p:cNvPr>
          <p:cNvSpPr>
            <a:spLocks noGrp="1"/>
          </p:cNvSpPr>
          <p:nvPr>
            <p:ph type="ctrTitle"/>
          </p:nvPr>
        </p:nvSpPr>
        <p:spPr/>
        <p:txBody>
          <a:bodyPr/>
          <a:lstStyle/>
          <a:p>
            <a:endParaRPr lang="en-CH"/>
          </a:p>
        </p:txBody>
      </p:sp>
    </p:spTree>
    <p:extLst>
      <p:ext uri="{BB962C8B-B14F-4D97-AF65-F5344CB8AC3E}">
        <p14:creationId xmlns:p14="http://schemas.microsoft.com/office/powerpoint/2010/main" val="2329886673"/>
      </p:ext>
    </p:extLst>
  </p:cSld>
  <p:clrMapOvr>
    <a:masterClrMapping/>
  </p:clrMapOvr>
</p:sld>
</file>

<file path=ppt/theme/theme1.xml><?xml version="1.0" encoding="utf-8"?>
<a:theme xmlns:a="http://schemas.openxmlformats.org/drawingml/2006/main" name="Default Theme">
  <a:themeElements>
    <a:clrScheme name="DIA Color Theme 1">
      <a:dk1>
        <a:srgbClr val="404040"/>
      </a:dk1>
      <a:lt1>
        <a:srgbClr val="FFFFFF"/>
      </a:lt1>
      <a:dk2>
        <a:srgbClr val="FFFFFF"/>
      </a:dk2>
      <a:lt2>
        <a:srgbClr val="FFFFFF"/>
      </a:lt2>
      <a:accent1>
        <a:srgbClr val="799C4B"/>
      </a:accent1>
      <a:accent2>
        <a:srgbClr val="008CA1"/>
      </a:accent2>
      <a:accent3>
        <a:srgbClr val="A62C60"/>
      </a:accent3>
      <a:accent4>
        <a:srgbClr val="CB7E25"/>
      </a:accent4>
      <a:accent5>
        <a:srgbClr val="007665"/>
      </a:accent5>
      <a:accent6>
        <a:srgbClr val="1C5A7D"/>
      </a:accent6>
      <a:hlink>
        <a:srgbClr val="003D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Year xmlns="d9d0f46b-f6a6-4db7-a277-b2edc3298236">26</Year>
    <Doc_x0020_Status xmlns="d9d0f46b-f6a6-4db7-a277-b2edc3298236">1</Doc_x0020_Status>
    <Retention_x0020_Schedule xmlns="d9d0f46b-f6a6-4db7-a277-b2edc3298236">9</Retention_x0020_Schedule>
    <Content_x0020_Region xmlns="d9d0f46b-f6a6-4db7-a277-b2edc3298236">6</Content_x0020_Region>
    <Responsible_x0020_Office xmlns="d9d0f46b-f6a6-4db7-a277-b2edc3298236">3</Responsible_x0020_Office>
  </documentManagement>
</p:properties>
</file>

<file path=customXml/item3.xml><?xml version="1.0" encoding="utf-8"?>
<ct:contentTypeSchema xmlns:ct="http://schemas.microsoft.com/office/2006/metadata/contentType" xmlns:ma="http://schemas.microsoft.com/office/2006/metadata/properties/metaAttributes" ct:_="" ma:_="" ma:contentTypeName="DIA Document" ma:contentTypeID="0x0101007EDFF2051E4E304A84E61DD9B9CEA93D002298FAF1B3CDDA4D892B47E2DBEFE2D9" ma:contentTypeVersion="3" ma:contentTypeDescription="Create a new document." ma:contentTypeScope="" ma:versionID="4dca7694885e06b15a968b6331fbf95b">
  <xsd:schema xmlns:xsd="http://www.w3.org/2001/XMLSchema" xmlns:p="http://schemas.microsoft.com/office/2006/metadata/properties" xmlns:ns2="d9d0f46b-f6a6-4db7-a277-b2edc3298236" targetNamespace="http://schemas.microsoft.com/office/2006/metadata/properties" ma:root="true" ma:fieldsID="5c3fe42d6d1fb4970bcb9482213d756f" ns2:_="">
    <xsd:import namespace="d9d0f46b-f6a6-4db7-a277-b2edc3298236"/>
    <xsd:element name="properties">
      <xsd:complexType>
        <xsd:sequence>
          <xsd:element name="documentManagement">
            <xsd:complexType>
              <xsd:all>
                <xsd:element ref="ns2:Year"/>
                <xsd:element ref="ns2:Content_x0020_Region"/>
                <xsd:element ref="ns2:Retention_x0020_Schedule"/>
                <xsd:element ref="ns2:Responsible_x0020_Office"/>
                <xsd:element ref="ns2:Doc_x0020_Status"/>
              </xsd:all>
            </xsd:complexType>
          </xsd:element>
        </xsd:sequence>
      </xsd:complexType>
    </xsd:element>
  </xsd:schema>
  <xsd:schema xmlns:xsd="http://www.w3.org/2001/XMLSchema" xmlns:dms="http://schemas.microsoft.com/office/2006/documentManagement/types" targetNamespace="d9d0f46b-f6a6-4db7-a277-b2edc3298236" elementFormDefault="qualified">
    <xsd:import namespace="http://schemas.microsoft.com/office/2006/documentManagement/types"/>
    <xsd:element name="Year" ma:index="8" ma:displayName="Year" ma:list="{090302be-5fa6-4807-8954-04f8be0b0748}" ma:internalName="Year" ma:showField="Title" ma:web="d9d0f46b-f6a6-4db7-a277-b2edc3298236">
      <xsd:simpleType>
        <xsd:restriction base="dms:Lookup"/>
      </xsd:simpleType>
    </xsd:element>
    <xsd:element name="Content_x0020_Region" ma:index="9" ma:displayName="Content Region" ma:list="{6f98ea51-7189-4b6a-a911-ad4d34d5dcf8}" ma:internalName="Content_x0020_Region" ma:showField="Title" ma:web="d9d0f46b-f6a6-4db7-a277-b2edc3298236">
      <xsd:simpleType>
        <xsd:restriction base="dms:Lookup"/>
      </xsd:simpleType>
    </xsd:element>
    <xsd:element name="Retention_x0020_Schedule" ma:index="10" ma:displayName="Retention Schedule" ma:list="{88ff0776-613d-4cb1-be01-79219c896d29}" ma:internalName="Retention_x0020_Schedule" ma:showField="Title" ma:web="d9d0f46b-f6a6-4db7-a277-b2edc3298236">
      <xsd:simpleType>
        <xsd:restriction base="dms:Lookup"/>
      </xsd:simpleType>
    </xsd:element>
    <xsd:element name="Responsible_x0020_Office" ma:index="11" ma:displayName="Responsible Office" ma:list="{f4bb6a4e-f6fb-4236-8cef-05f09eb91670}" ma:internalName="Responsible_x0020_Office" ma:showField="Title" ma:web="d9d0f46b-f6a6-4db7-a277-b2edc3298236">
      <xsd:simpleType>
        <xsd:restriction base="dms:Lookup"/>
      </xsd:simpleType>
    </xsd:element>
    <xsd:element name="Doc_x0020_Status" ma:index="12" ma:displayName="Status" ma:list="{9c958115-5b88-40e9-a53f-abb8ad925efc}" ma:internalName="Doc_x0020_Status" ma:readOnly="false" ma:showField="Title" ma:web="d9d0f46b-f6a6-4db7-a277-b2edc3298236">
      <xsd:simpleType>
        <xsd:restriction base="dms:Lookup"/>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1DD6B813-4D67-4F41-901E-EE278B8CA007}">
  <ds:schemaRefs>
    <ds:schemaRef ds:uri="http://schemas.microsoft.com/sharepoint/v3/contenttype/forms"/>
  </ds:schemaRefs>
</ds:datastoreItem>
</file>

<file path=customXml/itemProps2.xml><?xml version="1.0" encoding="utf-8"?>
<ds:datastoreItem xmlns:ds="http://schemas.openxmlformats.org/officeDocument/2006/customXml" ds:itemID="{C838D099-2BEE-488C-80B3-6947A2EDAFB5}">
  <ds:schemaRefs>
    <ds:schemaRef ds:uri="http://schemas.microsoft.com/office/2006/documentManagement/types"/>
    <ds:schemaRef ds:uri="http://purl.org/dc/elements/1.1/"/>
    <ds:schemaRef ds:uri="http://schemas.microsoft.com/office/2006/metadata/properties"/>
    <ds:schemaRef ds:uri="http://purl.org/dc/terms/"/>
    <ds:schemaRef ds:uri="http://schemas.openxmlformats.org/package/2006/metadata/core-properties"/>
    <ds:schemaRef ds:uri="d9d0f46b-f6a6-4db7-a277-b2edc3298236"/>
    <ds:schemaRef ds:uri="http://www.w3.org/XML/1998/namespace"/>
    <ds:schemaRef ds:uri="http://purl.org/dc/dcmitype/"/>
    <ds:schemaRef ds:uri="http://schemas.microsoft.com/office/infopath/2007/PartnerControls"/>
  </ds:schemaRefs>
</ds:datastoreItem>
</file>

<file path=customXml/itemProps3.xml><?xml version="1.0" encoding="utf-8"?>
<ds:datastoreItem xmlns:ds="http://schemas.openxmlformats.org/officeDocument/2006/customXml" ds:itemID="{1D709B29-C229-4673-BB5F-90B71D0A1A7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9d0f46b-f6a6-4db7-a277-b2edc3298236"/>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
  <TotalTime>0</TotalTime>
  <Words>721</Words>
  <Application>Microsoft Office PowerPoint</Application>
  <PresentationFormat>Widescreen</PresentationFormat>
  <Paragraphs>61</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.Lucida Grande UI Regular</vt:lpstr>
      <vt:lpstr>Arial</vt:lpstr>
      <vt:lpstr>Calibri</vt:lpstr>
      <vt:lpstr>Default Theme</vt:lpstr>
      <vt:lpstr>PowerPoint Presentation</vt:lpstr>
      <vt:lpstr>Disclaimer</vt:lpstr>
      <vt:lpstr>Disclosure statement</vt:lpstr>
      <vt:lpstr>Presentation Guidelines (remove this slide)</vt:lpstr>
      <vt:lpstr>Sli.do! (remove this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Release</vt:lpstr>
    </vt:vector>
  </TitlesOfParts>
  <Company>Tommy Torres Design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 Torgal</dc:creator>
  <cp:lastModifiedBy>Sonia Martinez</cp:lastModifiedBy>
  <cp:revision>178</cp:revision>
  <dcterms:created xsi:type="dcterms:W3CDTF">2014-10-03T12:08:30Z</dcterms:created>
  <dcterms:modified xsi:type="dcterms:W3CDTF">2023-09-28T07:22:44Z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0x0101007EDFF2051E4E304A84E61DD9B9CEA93D002298FAF1B3CDDA4D892B47E2DBEFE2D9</vt:lpwstr>
  </property>
</Properties>
</file>