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harts/chart1.xml" ContentType="application/vnd.openxmlformats-officedocument.drawingml.char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32" r:id="rId4"/>
  </p:sldMasterIdLst>
  <p:notesMasterIdLst>
    <p:notesMasterId r:id="rId9"/>
  </p:notesMasterIdLst>
  <p:sldIdLst>
    <p:sldId id="270" r:id="rId5"/>
    <p:sldId id="278" r:id="rId6"/>
    <p:sldId id="279" r:id="rId7"/>
    <p:sldId id="280"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92"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E396B"/>
    <a:srgbClr val="008CA1"/>
    <a:srgbClr val="CB7E2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81" autoAdjust="0"/>
    <p:restoredTop sz="89524" autoAdjust="0"/>
  </p:normalViewPr>
  <p:slideViewPr>
    <p:cSldViewPr snapToGrid="0" snapToObjects="1" showGuides="1">
      <p:cViewPr varScale="1">
        <p:scale>
          <a:sx n="114" d="100"/>
          <a:sy n="114" d="100"/>
        </p:scale>
        <p:origin x="552" y="176"/>
      </p:cViewPr>
      <p:guideLst>
        <p:guide orient="horz" pos="1992"/>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3DDA-412F-AB53-A4B491600F60}"/>
            </c:ext>
          </c:extLst>
        </c:ser>
        <c:ser>
          <c:idx val="1"/>
          <c:order val="1"/>
          <c:tx>
            <c:strRef>
              <c:f>Sheet1!$C$1</c:f>
              <c:strCache>
                <c:ptCount val="1"/>
                <c:pt idx="0">
                  <c:v>Series 2</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3DDA-412F-AB53-A4B491600F60}"/>
            </c:ext>
          </c:extLst>
        </c:ser>
        <c:ser>
          <c:idx val="2"/>
          <c:order val="2"/>
          <c:tx>
            <c:strRef>
              <c:f>Sheet1!$D$1</c:f>
              <c:strCache>
                <c:ptCount val="1"/>
                <c:pt idx="0">
                  <c:v>Series 3</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3DDA-412F-AB53-A4B491600F60}"/>
            </c:ext>
          </c:extLst>
        </c:ser>
        <c:dLbls>
          <c:showLegendKey val="0"/>
          <c:showVal val="1"/>
          <c:showCatName val="0"/>
          <c:showSerName val="0"/>
          <c:showPercent val="0"/>
          <c:showBubbleSize val="0"/>
        </c:dLbls>
        <c:gapWidth val="75"/>
        <c:axId val="-793223664"/>
        <c:axId val="-793120224"/>
      </c:barChart>
      <c:catAx>
        <c:axId val="-793223664"/>
        <c:scaling>
          <c:orientation val="minMax"/>
        </c:scaling>
        <c:delete val="0"/>
        <c:axPos val="b"/>
        <c:numFmt formatCode="General" sourceLinked="0"/>
        <c:majorTickMark val="none"/>
        <c:minorTickMark val="none"/>
        <c:tickLblPos val="nextTo"/>
        <c:crossAx val="-793120224"/>
        <c:crosses val="autoZero"/>
        <c:auto val="1"/>
        <c:lblAlgn val="ctr"/>
        <c:lblOffset val="100"/>
        <c:noMultiLvlLbl val="0"/>
      </c:catAx>
      <c:valAx>
        <c:axId val="-793120224"/>
        <c:scaling>
          <c:orientation val="minMax"/>
        </c:scaling>
        <c:delete val="0"/>
        <c:axPos val="l"/>
        <c:numFmt formatCode="General" sourceLinked="1"/>
        <c:majorTickMark val="none"/>
        <c:minorTickMark val="none"/>
        <c:tickLblPos val="nextTo"/>
        <c:crossAx val="-793223664"/>
        <c:crosses val="autoZero"/>
        <c:crossBetween val="between"/>
      </c:valAx>
    </c:plotArea>
    <c:legend>
      <c:legendPos val="b"/>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A31955-9C68-4B01-8B59-D00714C61901}" type="datetimeFigureOut">
              <a:rPr lang="en-US" smtClean="0"/>
              <a:t>2/21/23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A48DA9-255D-4021-9152-50E7A9D6F49F}" type="slidenum">
              <a:rPr lang="en-US" smtClean="0"/>
              <a:t>‹#›</a:t>
            </a:fld>
            <a:endParaRPr lang="en-US" dirty="0"/>
          </a:p>
        </p:txBody>
      </p:sp>
    </p:spTree>
    <p:extLst>
      <p:ext uri="{BB962C8B-B14F-4D97-AF65-F5344CB8AC3E}">
        <p14:creationId xmlns:p14="http://schemas.microsoft.com/office/powerpoint/2010/main" val="15965852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sz="1200" b="0" i="0" u="none" strike="noStrike" kern="1200" baseline="0" dirty="0">
              <a:solidFill>
                <a:srgbClr val="FF0000"/>
              </a:solidFill>
              <a:latin typeface="+mn-lt"/>
              <a:ea typeface="+mn-ea"/>
              <a:cs typeface="+mn-cs"/>
            </a:endParaRPr>
          </a:p>
        </p:txBody>
      </p:sp>
      <p:sp>
        <p:nvSpPr>
          <p:cNvPr id="4" name="Slide Number Placeholder 3"/>
          <p:cNvSpPr>
            <a:spLocks noGrp="1"/>
          </p:cNvSpPr>
          <p:nvPr>
            <p:ph type="sldNum" sz="quarter" idx="10"/>
          </p:nvPr>
        </p:nvSpPr>
        <p:spPr/>
        <p:txBody>
          <a:bodyPr/>
          <a:lstStyle/>
          <a:p>
            <a:fld id="{47A48DA9-255D-4021-9152-50E7A9D6F49F}" type="slidenum">
              <a:rPr lang="en-US" smtClean="0"/>
              <a:t>1</a:t>
            </a:fld>
            <a:endParaRPr lang="en-US" dirty="0"/>
          </a:p>
        </p:txBody>
      </p:sp>
    </p:spTree>
    <p:extLst>
      <p:ext uri="{BB962C8B-B14F-4D97-AF65-F5344CB8AC3E}">
        <p14:creationId xmlns:p14="http://schemas.microsoft.com/office/powerpoint/2010/main" val="38759078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pic>
        <p:nvPicPr>
          <p:cNvPr id="3" name="Picture 2" descr="Graphical user interface&#10;&#10;Description automatically generated">
            <a:extLst>
              <a:ext uri="{FF2B5EF4-FFF2-40B4-BE49-F238E27FC236}">
                <a16:creationId xmlns:a16="http://schemas.microsoft.com/office/drawing/2014/main" id="{16195F45-4D23-CE8F-52BB-578366C26DDE}"/>
              </a:ext>
            </a:extLst>
          </p:cNvPr>
          <p:cNvPicPr>
            <a:picLocks noChangeAspect="1"/>
          </p:cNvPicPr>
          <p:nvPr userDrawn="1"/>
        </p:nvPicPr>
        <p:blipFill>
          <a:blip r:embed="rId2"/>
          <a:stretch>
            <a:fillRect/>
          </a:stretch>
        </p:blipFill>
        <p:spPr>
          <a:xfrm>
            <a:off x="4930" y="0"/>
            <a:ext cx="12187070" cy="6860774"/>
          </a:xfrm>
          <a:prstGeom prst="rect">
            <a:avLst/>
          </a:prstGeom>
        </p:spPr>
      </p:pic>
      <p:sp>
        <p:nvSpPr>
          <p:cNvPr id="13" name="Subtitle 2"/>
          <p:cNvSpPr>
            <a:spLocks noGrp="1"/>
          </p:cNvSpPr>
          <p:nvPr>
            <p:ph type="subTitle" idx="1" hasCustomPrompt="1"/>
          </p:nvPr>
        </p:nvSpPr>
        <p:spPr>
          <a:xfrm>
            <a:off x="359835" y="4216078"/>
            <a:ext cx="7564965" cy="1923934"/>
          </a:xfrm>
        </p:spPr>
        <p:txBody>
          <a:bodyPr>
            <a:normAutofit/>
          </a:bodyPr>
          <a:lstStyle>
            <a:lvl1pPr marL="0" indent="0">
              <a:buNone/>
              <a:defRPr/>
            </a:lvl1pPr>
          </a:lstStyle>
          <a:p>
            <a:r>
              <a:rPr lang="en-US" b="1" dirty="0"/>
              <a:t>Presenter Name </a:t>
            </a:r>
          </a:p>
          <a:p>
            <a:r>
              <a:rPr lang="en-US" sz="2800" dirty="0"/>
              <a:t>Title</a:t>
            </a:r>
          </a:p>
          <a:p>
            <a:r>
              <a:rPr lang="en-US" sz="2800" dirty="0"/>
              <a:t>Organization</a:t>
            </a:r>
          </a:p>
        </p:txBody>
      </p:sp>
    </p:spTree>
    <p:extLst>
      <p:ext uri="{BB962C8B-B14F-4D97-AF65-F5344CB8AC3E}">
        <p14:creationId xmlns:p14="http://schemas.microsoft.com/office/powerpoint/2010/main" val="36870772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ontent Page_FULL  No Line">
    <p:spTree>
      <p:nvGrpSpPr>
        <p:cNvPr id="1" name=""/>
        <p:cNvGrpSpPr/>
        <p:nvPr/>
      </p:nvGrpSpPr>
      <p:grpSpPr>
        <a:xfrm>
          <a:off x="0" y="0"/>
          <a:ext cx="0" cy="0"/>
          <a:chOff x="0" y="0"/>
          <a:chExt cx="0" cy="0"/>
        </a:xfrm>
      </p:grpSpPr>
      <p:sp>
        <p:nvSpPr>
          <p:cNvPr id="9" name="Content Placeholder 2"/>
          <p:cNvSpPr>
            <a:spLocks noGrp="1"/>
          </p:cNvSpPr>
          <p:nvPr>
            <p:ph idx="1"/>
          </p:nvPr>
        </p:nvSpPr>
        <p:spPr>
          <a:xfrm>
            <a:off x="226141" y="1092528"/>
            <a:ext cx="10550014" cy="5431089"/>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Placeholder 1"/>
          <p:cNvSpPr>
            <a:spLocks noGrp="1"/>
          </p:cNvSpPr>
          <p:nvPr>
            <p:ph type="title"/>
          </p:nvPr>
        </p:nvSpPr>
        <p:spPr>
          <a:xfrm>
            <a:off x="235972" y="334382"/>
            <a:ext cx="10540183" cy="650567"/>
          </a:xfrm>
          <a:prstGeom prst="rect">
            <a:avLst/>
          </a:prstGeom>
        </p:spPr>
        <p:txBody>
          <a:bodyPr vert="horz" lIns="91440" tIns="45720" rIns="91440" bIns="45720" rtlCol="0" anchor="ctr">
            <a:normAutofit/>
          </a:bodyPr>
          <a:lstStyle>
            <a:lvl1pPr>
              <a:defRPr>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199990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Page_FULL with Title Line">
    <p:spTree>
      <p:nvGrpSpPr>
        <p:cNvPr id="1" name=""/>
        <p:cNvGrpSpPr/>
        <p:nvPr/>
      </p:nvGrpSpPr>
      <p:grpSpPr>
        <a:xfrm>
          <a:off x="0" y="0"/>
          <a:ext cx="0" cy="0"/>
          <a:chOff x="0" y="0"/>
          <a:chExt cx="0" cy="0"/>
        </a:xfrm>
      </p:grpSpPr>
      <p:sp>
        <p:nvSpPr>
          <p:cNvPr id="9" name="Content Placeholder 2"/>
          <p:cNvSpPr>
            <a:spLocks noGrp="1"/>
          </p:cNvSpPr>
          <p:nvPr>
            <p:ph idx="1"/>
          </p:nvPr>
        </p:nvSpPr>
        <p:spPr>
          <a:xfrm>
            <a:off x="226141" y="1092528"/>
            <a:ext cx="10550014" cy="5431089"/>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Placeholder 1"/>
          <p:cNvSpPr>
            <a:spLocks noGrp="1"/>
          </p:cNvSpPr>
          <p:nvPr>
            <p:ph type="title"/>
          </p:nvPr>
        </p:nvSpPr>
        <p:spPr>
          <a:xfrm>
            <a:off x="235972" y="334382"/>
            <a:ext cx="10540183" cy="650567"/>
          </a:xfrm>
          <a:prstGeom prst="rect">
            <a:avLst/>
          </a:prstGeom>
        </p:spPr>
        <p:txBody>
          <a:bodyPr vert="horz" lIns="91440" tIns="45720" rIns="91440" bIns="45720" rtlCol="0" anchor="ctr">
            <a:normAutofit/>
          </a:bodyPr>
          <a:lstStyle>
            <a:lvl1pPr>
              <a:defRPr>
                <a:solidFill>
                  <a:schemeClr val="accent1"/>
                </a:solidFill>
              </a:defRPr>
            </a:lvl1pPr>
          </a:lstStyle>
          <a:p>
            <a:r>
              <a:rPr lang="en-US" dirty="0"/>
              <a:t>Click to edit Master title style</a:t>
            </a:r>
          </a:p>
        </p:txBody>
      </p:sp>
      <p:cxnSp>
        <p:nvCxnSpPr>
          <p:cNvPr id="4" name="Straight Connector 6">
            <a:extLst>
              <a:ext uri="{FF2B5EF4-FFF2-40B4-BE49-F238E27FC236}">
                <a16:creationId xmlns:a16="http://schemas.microsoft.com/office/drawing/2014/main" id="{8A384ACE-91A9-4830-978A-F763A97E37AD}"/>
              </a:ext>
            </a:extLst>
          </p:cNvPr>
          <p:cNvCxnSpPr>
            <a:cxnSpLocks noChangeShapeType="1"/>
          </p:cNvCxnSpPr>
          <p:nvPr userDrawn="1"/>
        </p:nvCxnSpPr>
        <p:spPr bwMode="auto">
          <a:xfrm>
            <a:off x="382128" y="984948"/>
            <a:ext cx="8639175" cy="0"/>
          </a:xfrm>
          <a:prstGeom prst="line">
            <a:avLst/>
          </a:prstGeom>
          <a:ln>
            <a:headEnd/>
            <a:tailE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2721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  Content Page_2 COLUMN">
    <p:spTree>
      <p:nvGrpSpPr>
        <p:cNvPr id="1" name=""/>
        <p:cNvGrpSpPr/>
        <p:nvPr/>
      </p:nvGrpSpPr>
      <p:grpSpPr>
        <a:xfrm>
          <a:off x="0" y="0"/>
          <a:ext cx="0" cy="0"/>
          <a:chOff x="0" y="0"/>
          <a:chExt cx="0" cy="0"/>
        </a:xfrm>
      </p:grpSpPr>
      <p:sp>
        <p:nvSpPr>
          <p:cNvPr id="3" name="Content Placeholder 2"/>
          <p:cNvSpPr>
            <a:spLocks noGrp="1"/>
          </p:cNvSpPr>
          <p:nvPr>
            <p:ph idx="1"/>
          </p:nvPr>
        </p:nvSpPr>
        <p:spPr>
          <a:xfrm>
            <a:off x="255638" y="1104406"/>
            <a:ext cx="5299588" cy="5419212"/>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idx="10"/>
          </p:nvPr>
        </p:nvSpPr>
        <p:spPr>
          <a:xfrm>
            <a:off x="5663381" y="1104406"/>
            <a:ext cx="5152105" cy="5419212"/>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Placeholder 1"/>
          <p:cNvSpPr>
            <a:spLocks noGrp="1"/>
          </p:cNvSpPr>
          <p:nvPr>
            <p:ph type="title"/>
          </p:nvPr>
        </p:nvSpPr>
        <p:spPr>
          <a:xfrm>
            <a:off x="245806" y="334382"/>
            <a:ext cx="10550013" cy="650567"/>
          </a:xfrm>
          <a:prstGeom prst="rect">
            <a:avLst/>
          </a:prstGeom>
        </p:spPr>
        <p:txBody>
          <a:bodyPr vert="horz" lIns="91440" tIns="45720" rIns="91440" bIns="45720" rtlCol="0" anchor="ctr">
            <a:normAutofit/>
          </a:bodyPr>
          <a:lstStyle>
            <a:lvl1pPr>
              <a:defRPr>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3029096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Page_CHART">
    <p:spTree>
      <p:nvGrpSpPr>
        <p:cNvPr id="1" name=""/>
        <p:cNvGrpSpPr/>
        <p:nvPr/>
      </p:nvGrpSpPr>
      <p:grpSpPr>
        <a:xfrm>
          <a:off x="0" y="0"/>
          <a:ext cx="0" cy="0"/>
          <a:chOff x="0" y="0"/>
          <a:chExt cx="0" cy="0"/>
        </a:xfrm>
      </p:grpSpPr>
      <p:sp>
        <p:nvSpPr>
          <p:cNvPr id="3" name="Content Placeholder 2"/>
          <p:cNvSpPr>
            <a:spLocks noGrp="1"/>
          </p:cNvSpPr>
          <p:nvPr>
            <p:ph idx="1"/>
          </p:nvPr>
        </p:nvSpPr>
        <p:spPr>
          <a:xfrm>
            <a:off x="127817" y="1104405"/>
            <a:ext cx="7298267" cy="1732149"/>
          </a:xfrm>
        </p:spPr>
        <p:txBody>
          <a:bodyPr>
            <a:noAutofit/>
          </a:bodyPr>
          <a:lstStyle>
            <a:lvl1pPr>
              <a:defRPr sz="1600"/>
            </a:lvl1pPr>
            <a:lvl2pPr>
              <a:defRPr sz="1600"/>
            </a:lvl2pPr>
            <a:lvl3pPr>
              <a:defRPr sz="1600"/>
            </a:lvl3pPr>
            <a:lvl4pPr>
              <a:defRPr sz="1600"/>
            </a:lvl4pPr>
            <a:lvl5pPr>
              <a:defRPr sz="1600"/>
            </a:lvl5pPr>
          </a:lstStyle>
          <a:p>
            <a:pPr lvl="0"/>
            <a:r>
              <a:rPr lang="en-US" dirty="0"/>
              <a:t>Click to edit Master text styles</a:t>
            </a:r>
          </a:p>
        </p:txBody>
      </p:sp>
      <p:graphicFrame>
        <p:nvGraphicFramePr>
          <p:cNvPr id="9" name="Chart 8"/>
          <p:cNvGraphicFramePr/>
          <p:nvPr userDrawn="1">
            <p:extLst>
              <p:ext uri="{D42A27DB-BD31-4B8C-83A1-F6EECF244321}">
                <p14:modId xmlns:p14="http://schemas.microsoft.com/office/powerpoint/2010/main" val="1691169551"/>
              </p:ext>
            </p:extLst>
          </p:nvPr>
        </p:nvGraphicFramePr>
        <p:xfrm>
          <a:off x="1637615" y="3075041"/>
          <a:ext cx="6705600" cy="3352800"/>
        </p:xfrm>
        <a:graphic>
          <a:graphicData uri="http://schemas.openxmlformats.org/drawingml/2006/chart">
            <c:chart xmlns:c="http://schemas.openxmlformats.org/drawingml/2006/chart" xmlns:r="http://schemas.openxmlformats.org/officeDocument/2006/relationships" r:id="rId2"/>
          </a:graphicData>
        </a:graphic>
      </p:graphicFrame>
      <p:sp>
        <p:nvSpPr>
          <p:cNvPr id="8" name="Title Placeholder 1"/>
          <p:cNvSpPr>
            <a:spLocks noGrp="1"/>
          </p:cNvSpPr>
          <p:nvPr>
            <p:ph type="title"/>
          </p:nvPr>
        </p:nvSpPr>
        <p:spPr>
          <a:xfrm>
            <a:off x="137650" y="334382"/>
            <a:ext cx="10677834" cy="650567"/>
          </a:xfrm>
          <a:prstGeom prst="rect">
            <a:avLst/>
          </a:prstGeom>
        </p:spPr>
        <p:txBody>
          <a:bodyPr vert="horz" lIns="91440" tIns="45720" rIns="91440" bIns="45720" rtlCol="0" anchor="ctr">
            <a:normAutofit/>
          </a:bodyPr>
          <a:lstStyle>
            <a:lvl1pPr>
              <a:defRPr>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120796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 name="Picture 5" descr="A picture containing background pattern&#10;&#10;Description automatically generated">
            <a:extLst>
              <a:ext uri="{FF2B5EF4-FFF2-40B4-BE49-F238E27FC236}">
                <a16:creationId xmlns:a16="http://schemas.microsoft.com/office/drawing/2014/main" id="{EEB0BAFD-265E-4D70-D006-D51746716706}"/>
              </a:ext>
            </a:extLst>
          </p:cNvPr>
          <p:cNvPicPr>
            <a:picLocks noChangeAspect="1"/>
          </p:cNvPicPr>
          <p:nvPr userDrawn="1"/>
        </p:nvPicPr>
        <p:blipFill>
          <a:blip r:embed="rId7"/>
          <a:stretch>
            <a:fillRect/>
          </a:stretch>
        </p:blipFill>
        <p:spPr>
          <a:xfrm>
            <a:off x="0" y="0"/>
            <a:ext cx="12192000" cy="6858000"/>
          </a:xfrm>
          <a:prstGeom prst="rect">
            <a:avLst/>
          </a:prstGeom>
        </p:spPr>
      </p:pic>
      <p:sp>
        <p:nvSpPr>
          <p:cNvPr id="3" name="Text Placeholder 2"/>
          <p:cNvSpPr>
            <a:spLocks noGrp="1"/>
          </p:cNvSpPr>
          <p:nvPr>
            <p:ph type="body" idx="1"/>
          </p:nvPr>
        </p:nvSpPr>
        <p:spPr>
          <a:xfrm>
            <a:off x="186812" y="1080655"/>
            <a:ext cx="10559846" cy="544854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Placeholder 1"/>
          <p:cNvSpPr>
            <a:spLocks noGrp="1"/>
          </p:cNvSpPr>
          <p:nvPr>
            <p:ph type="title"/>
          </p:nvPr>
        </p:nvSpPr>
        <p:spPr>
          <a:xfrm>
            <a:off x="206477" y="328796"/>
            <a:ext cx="10540181" cy="650567"/>
          </a:xfrm>
          <a:prstGeom prst="rect">
            <a:avLst/>
          </a:prstGeom>
        </p:spPr>
        <p:txBody>
          <a:bodyPr vert="horz" lIns="91440" tIns="45720" rIns="91440" bIns="45720" rtlCol="0" anchor="ctr">
            <a:normAutofit/>
          </a:bodyPr>
          <a:lstStyle/>
          <a:p>
            <a:r>
              <a:rPr lang="en-US" dirty="0"/>
              <a:t>Click to edit Master title style</a:t>
            </a:r>
          </a:p>
        </p:txBody>
      </p:sp>
      <p:sp>
        <p:nvSpPr>
          <p:cNvPr id="7" name="Date Placeholder 3"/>
          <p:cNvSpPr txBox="1">
            <a:spLocks/>
          </p:cNvSpPr>
          <p:nvPr userDrawn="1"/>
        </p:nvSpPr>
        <p:spPr>
          <a:xfrm>
            <a:off x="11159612" y="6449961"/>
            <a:ext cx="875072" cy="248837"/>
          </a:xfrm>
          <a:prstGeom prst="rect">
            <a:avLst/>
          </a:prstGeom>
        </p:spPr>
        <p:txBody>
          <a:bodyPr vert="horz" lIns="91440" tIns="45720" rIns="91440" bIns="45720" rtlCol="0" anchor="ctr"/>
          <a:lstStyle>
            <a:defPPr>
              <a:defRPr lang="en-US"/>
            </a:defPPr>
            <a:lvl1pPr marL="0" algn="l" defTabSz="457200" rtl="0" eaLnBrk="1" latinLnBrk="0" hangingPunct="1">
              <a:defRPr sz="900"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5D59618B-9FF7-4719-B508-A5A3907F4343}" type="slidenum">
              <a:rPr lang="en-US" sz="1000" smtClean="0">
                <a:solidFill>
                  <a:schemeClr val="bg1"/>
                </a:solidFill>
              </a:rPr>
              <a:pPr algn="ctr"/>
              <a:t>‹#›</a:t>
            </a:fld>
            <a:endParaRPr lang="en-US" sz="1000" dirty="0">
              <a:solidFill>
                <a:schemeClr val="bg1"/>
              </a:solidFill>
            </a:endParaRPr>
          </a:p>
        </p:txBody>
      </p:sp>
    </p:spTree>
    <p:extLst>
      <p:ext uri="{BB962C8B-B14F-4D97-AF65-F5344CB8AC3E}">
        <p14:creationId xmlns:p14="http://schemas.microsoft.com/office/powerpoint/2010/main" val="1166784625"/>
      </p:ext>
    </p:extLst>
  </p:cSld>
  <p:clrMap bg1="lt1" tx1="dk1" bg2="lt2" tx2="dk2" accent1="accent1" accent2="accent2" accent3="accent3" accent4="accent4" accent5="accent5" accent6="accent6" hlink="hlink" folHlink="folHlink"/>
  <p:sldLayoutIdLst>
    <p:sldLayoutId id="2147483733" r:id="rId1"/>
    <p:sldLayoutId id="2147483743" r:id="rId2"/>
    <p:sldLayoutId id="2147483742" r:id="rId3"/>
    <p:sldLayoutId id="2147483738" r:id="rId4"/>
    <p:sldLayoutId id="2147483740" r:id="rId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457200" rtl="0" eaLnBrk="1" latinLnBrk="0" hangingPunct="1">
        <a:lnSpc>
          <a:spcPct val="80000"/>
        </a:lnSpc>
        <a:spcBef>
          <a:spcPct val="0"/>
        </a:spcBef>
        <a:buNone/>
        <a:defRPr sz="3600" b="0" kern="1200" baseline="0">
          <a:solidFill>
            <a:schemeClr val="accent1"/>
          </a:solidFill>
          <a:latin typeface="Arial"/>
          <a:ea typeface="+mj-ea"/>
          <a:cs typeface="Arial"/>
        </a:defRPr>
      </a:lvl1pPr>
    </p:titleStyle>
    <p:bodyStyle>
      <a:lvl1pPr marL="457200" indent="-457200" algn="l" defTabSz="457200" rtl="0" eaLnBrk="1" latinLnBrk="0" hangingPunct="1">
        <a:spcBef>
          <a:spcPct val="20000"/>
        </a:spcBef>
        <a:buFontTx/>
        <a:buBlip>
          <a:blip r:embed="rId8"/>
        </a:buBlip>
        <a:defRPr sz="28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4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0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30905" y="1694575"/>
            <a:ext cx="11363503" cy="2133601"/>
          </a:xfrm>
        </p:spPr>
        <p:txBody>
          <a:bodyPr>
            <a:normAutofit fontScale="90000"/>
          </a:bodyPr>
          <a:lstStyle/>
          <a:p>
            <a:pPr>
              <a:lnSpc>
                <a:spcPct val="100000"/>
              </a:lnSpc>
            </a:pPr>
            <a:r>
              <a:rPr lang="en-CA" dirty="0">
                <a:solidFill>
                  <a:schemeClr val="accent1"/>
                </a:solidFill>
              </a:rPr>
              <a:t>1 Topic Title         First slide</a:t>
            </a:r>
            <a:br>
              <a:rPr lang="en-CA" dirty="0">
                <a:solidFill>
                  <a:schemeClr val="accent1"/>
                </a:solidFill>
              </a:rPr>
            </a:br>
            <a:r>
              <a:rPr lang="en-CA" dirty="0">
                <a:solidFill>
                  <a:schemeClr val="accent1"/>
                </a:solidFill>
              </a:rPr>
              <a:t>2 line</a:t>
            </a:r>
            <a:br>
              <a:rPr lang="en-CA" dirty="0">
                <a:solidFill>
                  <a:schemeClr val="accent1"/>
                </a:solidFill>
              </a:rPr>
            </a:br>
            <a:r>
              <a:rPr lang="en-CA" dirty="0">
                <a:solidFill>
                  <a:schemeClr val="accent1"/>
                </a:solidFill>
              </a:rPr>
              <a:t>3 line</a:t>
            </a:r>
            <a:br>
              <a:rPr lang="en-CA" dirty="0">
                <a:solidFill>
                  <a:schemeClr val="accent1"/>
                </a:solidFill>
              </a:rPr>
            </a:br>
            <a:r>
              <a:rPr lang="en-CA" dirty="0">
                <a:solidFill>
                  <a:schemeClr val="accent1"/>
                </a:solidFill>
              </a:rPr>
              <a:t>4 line</a:t>
            </a:r>
            <a:endParaRPr lang="en-US" dirty="0">
              <a:solidFill>
                <a:schemeClr val="accent1"/>
              </a:solidFill>
            </a:endParaRPr>
          </a:p>
        </p:txBody>
      </p:sp>
      <p:sp>
        <p:nvSpPr>
          <p:cNvPr id="3" name="Subtitle 2"/>
          <p:cNvSpPr>
            <a:spLocks noGrp="1"/>
          </p:cNvSpPr>
          <p:nvPr>
            <p:ph type="subTitle" idx="1"/>
          </p:nvPr>
        </p:nvSpPr>
        <p:spPr>
          <a:xfrm>
            <a:off x="337257" y="4021567"/>
            <a:ext cx="7564965" cy="1923934"/>
          </a:xfrm>
        </p:spPr>
        <p:txBody>
          <a:bodyPr/>
          <a:lstStyle/>
          <a:p>
            <a:r>
              <a:rPr lang="en-US" b="1" dirty="0"/>
              <a:t>Presenter Name </a:t>
            </a:r>
          </a:p>
          <a:p>
            <a:r>
              <a:rPr lang="en-US" dirty="0"/>
              <a:t>Title</a:t>
            </a:r>
          </a:p>
          <a:p>
            <a:r>
              <a:rPr lang="en-US" dirty="0"/>
              <a:t>Organization</a:t>
            </a:r>
          </a:p>
        </p:txBody>
      </p:sp>
      <p:pic>
        <p:nvPicPr>
          <p:cNvPr id="4" name="Picture 3" descr="Twitter_logo_blue.png"/>
          <p:cNvPicPr>
            <a:picLocks noChangeAspect="1"/>
          </p:cNvPicPr>
          <p:nvPr/>
        </p:nvPicPr>
        <p:blipFill>
          <a:blip r:embed="rId3" cstate="print"/>
          <a:stretch>
            <a:fillRect/>
          </a:stretch>
        </p:blipFill>
        <p:spPr>
          <a:xfrm>
            <a:off x="11098747" y="4036494"/>
            <a:ext cx="618239" cy="457201"/>
          </a:xfrm>
          <a:prstGeom prst="rect">
            <a:avLst/>
          </a:prstGeom>
        </p:spPr>
      </p:pic>
      <p:sp>
        <p:nvSpPr>
          <p:cNvPr id="5" name="Subtitle 2"/>
          <p:cNvSpPr txBox="1">
            <a:spLocks/>
          </p:cNvSpPr>
          <p:nvPr/>
        </p:nvSpPr>
        <p:spPr bwMode="auto">
          <a:xfrm>
            <a:off x="6657979" y="4045078"/>
            <a:ext cx="4281367" cy="493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0" indent="0" algn="l" rtl="0" eaLnBrk="0" fontAlgn="base" hangingPunct="0">
              <a:spcBef>
                <a:spcPct val="20000"/>
              </a:spcBef>
              <a:spcAft>
                <a:spcPct val="0"/>
              </a:spcAft>
              <a:buFontTx/>
              <a:buNone/>
              <a:defRPr sz="3200" b="0">
                <a:solidFill>
                  <a:srgbClr val="FFFFFF"/>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rgbClr val="003366"/>
                </a:solidFill>
                <a:latin typeface="+mn-lt"/>
              </a:defRPr>
            </a:lvl6pPr>
            <a:lvl7pPr marL="2971800" indent="-228600" algn="l" rtl="0" fontAlgn="base">
              <a:spcBef>
                <a:spcPct val="20000"/>
              </a:spcBef>
              <a:spcAft>
                <a:spcPct val="0"/>
              </a:spcAft>
              <a:buChar char="»"/>
              <a:defRPr sz="2000">
                <a:solidFill>
                  <a:srgbClr val="003366"/>
                </a:solidFill>
                <a:latin typeface="+mn-lt"/>
              </a:defRPr>
            </a:lvl7pPr>
            <a:lvl8pPr marL="3429000" indent="-228600" algn="l" rtl="0" fontAlgn="base">
              <a:spcBef>
                <a:spcPct val="20000"/>
              </a:spcBef>
              <a:spcAft>
                <a:spcPct val="0"/>
              </a:spcAft>
              <a:buChar char="»"/>
              <a:defRPr sz="2000">
                <a:solidFill>
                  <a:srgbClr val="003366"/>
                </a:solidFill>
                <a:latin typeface="+mn-lt"/>
              </a:defRPr>
            </a:lvl8pPr>
            <a:lvl9pPr marL="3886200" indent="-228600" algn="l" rtl="0" fontAlgn="base">
              <a:spcBef>
                <a:spcPct val="20000"/>
              </a:spcBef>
              <a:spcAft>
                <a:spcPct val="0"/>
              </a:spcAft>
              <a:buChar char="»"/>
              <a:defRPr sz="2000">
                <a:solidFill>
                  <a:srgbClr val="003366"/>
                </a:solidFill>
                <a:latin typeface="+mn-lt"/>
              </a:defRPr>
            </a:lvl9pPr>
          </a:lstStyle>
          <a:p>
            <a:pPr algn="r"/>
            <a:r>
              <a:rPr lang="en-US" sz="2000" i="1" kern="0" dirty="0">
                <a:solidFill>
                  <a:srgbClr val="20596D"/>
                </a:solidFill>
              </a:rPr>
              <a:t>Insert Twitter Handle here</a:t>
            </a:r>
          </a:p>
        </p:txBody>
      </p:sp>
    </p:spTree>
    <p:extLst>
      <p:ext uri="{BB962C8B-B14F-4D97-AF65-F5344CB8AC3E}">
        <p14:creationId xmlns:p14="http://schemas.microsoft.com/office/powerpoint/2010/main" val="2523720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1805" y="1036774"/>
            <a:ext cx="10019303" cy="5130140"/>
          </a:xfrm>
        </p:spPr>
        <p:txBody>
          <a:bodyPr>
            <a:normAutofit fontScale="92500" lnSpcReduction="10000"/>
          </a:bodyPr>
          <a:lstStyle/>
          <a:p>
            <a:r>
              <a:rPr lang="en-CA" dirty="0"/>
              <a:t>The views and opinions expressed in the following PowerPoint slides are those of the individual presenter and should not be attributed to Drug Information Association, Inc. (“DIA”), its directors, officers, employees, volunteers, members, chapters, councils, Communities or affiliates, or any organization with which the presenter is employed or affiliated. </a:t>
            </a:r>
          </a:p>
          <a:p>
            <a:pPr>
              <a:spcBef>
                <a:spcPts val="1800"/>
              </a:spcBef>
            </a:pPr>
            <a:r>
              <a:rPr lang="en-CA" dirty="0"/>
              <a:t>These PowerPoint slides are the intellectual property of the individual presenter and are protected under the copyright laws of the United States of America and other countries.  Used by permission.  All rights reserved. Drug Information Association, Drug Information Association Inc., DIA and DIA logo are registered trademarks.  All other trademarks are the property of their respective owners.</a:t>
            </a:r>
          </a:p>
          <a:p>
            <a:pPr marL="0" indent="0">
              <a:buNone/>
            </a:pPr>
            <a:endParaRPr lang="en-US" dirty="0"/>
          </a:p>
        </p:txBody>
      </p:sp>
      <p:sp>
        <p:nvSpPr>
          <p:cNvPr id="3" name="Title 2"/>
          <p:cNvSpPr>
            <a:spLocks noGrp="1"/>
          </p:cNvSpPr>
          <p:nvPr>
            <p:ph type="title"/>
          </p:nvPr>
        </p:nvSpPr>
        <p:spPr/>
        <p:txBody>
          <a:bodyPr/>
          <a:lstStyle/>
          <a:p>
            <a:r>
              <a:rPr lang="en-US" dirty="0">
                <a:solidFill>
                  <a:schemeClr val="accent1"/>
                </a:solidFill>
              </a:rPr>
              <a:t>Disclaimer – Content Slide</a:t>
            </a:r>
          </a:p>
        </p:txBody>
      </p:sp>
      <p:cxnSp>
        <p:nvCxnSpPr>
          <p:cNvPr id="4" name="Straight Connector 6"/>
          <p:cNvCxnSpPr>
            <a:cxnSpLocks noChangeShapeType="1"/>
          </p:cNvCxnSpPr>
          <p:nvPr/>
        </p:nvCxnSpPr>
        <p:spPr bwMode="auto">
          <a:xfrm>
            <a:off x="382128" y="984948"/>
            <a:ext cx="8639175" cy="0"/>
          </a:xfrm>
          <a:prstGeom prst="line">
            <a:avLst/>
          </a:prstGeom>
          <a:ln>
            <a:headEnd/>
            <a:tailE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5705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kern="0" dirty="0"/>
              <a:t>Content: (Create presentation information here)</a:t>
            </a:r>
          </a:p>
          <a:p>
            <a:r>
              <a:rPr lang="en-US" u="sng" kern="0" dirty="0"/>
              <a:t>Minimum</a:t>
            </a:r>
            <a:r>
              <a:rPr lang="en-US" kern="0" dirty="0"/>
              <a:t> recommended font size of 28</a:t>
            </a:r>
          </a:p>
          <a:p>
            <a:r>
              <a:rPr lang="en-US" kern="0" dirty="0"/>
              <a:t>Maximum recommended number of lines to be displayed per page is 8</a:t>
            </a:r>
          </a:p>
          <a:p>
            <a:r>
              <a:rPr lang="en-US" kern="0" dirty="0"/>
              <a:t>Keep information on the screen and away from the edges.</a:t>
            </a:r>
            <a:r>
              <a:rPr lang="en-CA" kern="0" dirty="0"/>
              <a:t> </a:t>
            </a:r>
          </a:p>
          <a:p>
            <a:r>
              <a:rPr lang="en-CA" kern="0" dirty="0"/>
              <a:t>File Naming Criteria: Keep it short, no slashes or commas etc.:  </a:t>
            </a:r>
            <a:r>
              <a:rPr lang="en-CA" b="1" kern="0" dirty="0"/>
              <a:t>Smith_J_reference_v1</a:t>
            </a:r>
            <a:endParaRPr lang="en-US" b="1" kern="0" dirty="0"/>
          </a:p>
          <a:p>
            <a:pPr marL="0" indent="0">
              <a:buNone/>
            </a:pPr>
            <a:endParaRPr lang="en-US" dirty="0"/>
          </a:p>
        </p:txBody>
      </p:sp>
      <p:sp>
        <p:nvSpPr>
          <p:cNvPr id="3" name="Title 2"/>
          <p:cNvSpPr>
            <a:spLocks noGrp="1"/>
          </p:cNvSpPr>
          <p:nvPr>
            <p:ph type="title"/>
          </p:nvPr>
        </p:nvSpPr>
        <p:spPr/>
        <p:txBody>
          <a:bodyPr/>
          <a:lstStyle/>
          <a:p>
            <a:r>
              <a:rPr lang="en-US" dirty="0">
                <a:solidFill>
                  <a:schemeClr val="accent1"/>
                </a:solidFill>
              </a:rPr>
              <a:t>Title of Slide – Content Slide </a:t>
            </a:r>
          </a:p>
        </p:txBody>
      </p:sp>
      <p:cxnSp>
        <p:nvCxnSpPr>
          <p:cNvPr id="4" name="Straight Connector 6"/>
          <p:cNvCxnSpPr>
            <a:cxnSpLocks noChangeShapeType="1"/>
          </p:cNvCxnSpPr>
          <p:nvPr/>
        </p:nvCxnSpPr>
        <p:spPr bwMode="auto">
          <a:xfrm>
            <a:off x="481282" y="984948"/>
            <a:ext cx="8639175" cy="0"/>
          </a:xfrm>
          <a:prstGeom prst="line">
            <a:avLst/>
          </a:prstGeom>
          <a:ln>
            <a:headEnd/>
            <a:tailE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9584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Graphical user interface, application&#10;&#10;Description automatically generated with medium confidence">
            <a:extLst>
              <a:ext uri="{FF2B5EF4-FFF2-40B4-BE49-F238E27FC236}">
                <a16:creationId xmlns:a16="http://schemas.microsoft.com/office/drawing/2014/main" id="{9C5359D2-DE00-E491-1BF8-4A94AB7AC9D1}"/>
              </a:ext>
            </a:extLst>
          </p:cNvPr>
          <p:cNvPicPr>
            <a:picLocks noChangeAspect="1"/>
          </p:cNvPicPr>
          <p:nvPr/>
        </p:nvPicPr>
        <p:blipFill>
          <a:blip r:embed="rId2"/>
          <a:stretch>
            <a:fillRect/>
          </a:stretch>
        </p:blipFill>
        <p:spPr>
          <a:xfrm>
            <a:off x="0" y="0"/>
            <a:ext cx="12192000" cy="6858000"/>
          </a:xfrm>
          <a:prstGeom prst="rect">
            <a:avLst/>
          </a:prstGeom>
        </p:spPr>
      </p:pic>
      <p:sp>
        <p:nvSpPr>
          <p:cNvPr id="2" name="Content Placeholder 1"/>
          <p:cNvSpPr>
            <a:spLocks noGrp="1"/>
          </p:cNvSpPr>
          <p:nvPr>
            <p:ph idx="1"/>
          </p:nvPr>
        </p:nvSpPr>
        <p:spPr>
          <a:xfrm>
            <a:off x="609600" y="1092529"/>
            <a:ext cx="10208964" cy="5130140"/>
          </a:xfrm>
        </p:spPr>
        <p:txBody>
          <a:bodyPr/>
          <a:lstStyle/>
          <a:p>
            <a:pPr>
              <a:buNone/>
            </a:pPr>
            <a:endParaRPr lang="en-US" b="1" dirty="0"/>
          </a:p>
          <a:p>
            <a:pPr>
              <a:buNone/>
            </a:pPr>
            <a:r>
              <a:rPr lang="en-US" b="1" dirty="0"/>
              <a:t>Presenter Name </a:t>
            </a:r>
          </a:p>
          <a:p>
            <a:pPr>
              <a:buNone/>
            </a:pPr>
            <a:r>
              <a:rPr lang="en-US" dirty="0"/>
              <a:t>Title</a:t>
            </a:r>
          </a:p>
          <a:p>
            <a:pPr>
              <a:buNone/>
            </a:pPr>
            <a:r>
              <a:rPr lang="en-US" dirty="0"/>
              <a:t>Organization</a:t>
            </a:r>
          </a:p>
          <a:p>
            <a:pPr>
              <a:buNone/>
            </a:pPr>
            <a:r>
              <a:rPr lang="en-US" sz="2200" i="1" dirty="0"/>
              <a:t>Your Twitter Handle</a:t>
            </a:r>
          </a:p>
          <a:p>
            <a:pPr>
              <a:buNone/>
            </a:pPr>
            <a:endParaRPr lang="en-CA" dirty="0"/>
          </a:p>
          <a:p>
            <a:pPr algn="r">
              <a:buNone/>
            </a:pPr>
            <a:r>
              <a:rPr lang="en-CA" i="1" dirty="0">
                <a:solidFill>
                  <a:schemeClr val="tx1">
                    <a:lumMod val="75000"/>
                    <a:lumOff val="25000"/>
                  </a:schemeClr>
                </a:solidFill>
              </a:rPr>
              <a:t>Join the conversation #DIA2023</a:t>
            </a:r>
            <a:endParaRPr lang="en-US" dirty="0"/>
          </a:p>
        </p:txBody>
      </p:sp>
      <p:sp>
        <p:nvSpPr>
          <p:cNvPr id="3" name="Title 2"/>
          <p:cNvSpPr>
            <a:spLocks noGrp="1"/>
          </p:cNvSpPr>
          <p:nvPr>
            <p:ph type="title"/>
          </p:nvPr>
        </p:nvSpPr>
        <p:spPr/>
        <p:txBody>
          <a:bodyPr/>
          <a:lstStyle/>
          <a:p>
            <a:r>
              <a:rPr lang="en-US" dirty="0">
                <a:solidFill>
                  <a:schemeClr val="accent1"/>
                </a:solidFill>
              </a:rPr>
              <a:t>Thank You</a:t>
            </a:r>
          </a:p>
        </p:txBody>
      </p:sp>
      <p:pic>
        <p:nvPicPr>
          <p:cNvPr id="5" name="Picture 4" descr="Twitter_logo_blue.png"/>
          <p:cNvPicPr>
            <a:picLocks noChangeAspect="1"/>
          </p:cNvPicPr>
          <p:nvPr/>
        </p:nvPicPr>
        <p:blipFill>
          <a:blip r:embed="rId3" cstate="print"/>
          <a:stretch>
            <a:fillRect/>
          </a:stretch>
        </p:blipFill>
        <p:spPr>
          <a:xfrm>
            <a:off x="4963177" y="4010374"/>
            <a:ext cx="618239" cy="457201"/>
          </a:xfrm>
          <a:prstGeom prst="rect">
            <a:avLst/>
          </a:prstGeom>
        </p:spPr>
      </p:pic>
      <p:cxnSp>
        <p:nvCxnSpPr>
          <p:cNvPr id="6" name="Straight Connector 6"/>
          <p:cNvCxnSpPr>
            <a:cxnSpLocks noChangeShapeType="1"/>
          </p:cNvCxnSpPr>
          <p:nvPr/>
        </p:nvCxnSpPr>
        <p:spPr bwMode="auto">
          <a:xfrm>
            <a:off x="1792289" y="1238338"/>
            <a:ext cx="8639175" cy="0"/>
          </a:xfrm>
          <a:prstGeom prst="line">
            <a:avLst/>
          </a:prstGeom>
          <a:ln>
            <a:headEnd/>
            <a:tailE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9423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efault Theme">
  <a:themeElements>
    <a:clrScheme name="DIA Color Theme 1">
      <a:dk1>
        <a:srgbClr val="404040"/>
      </a:dk1>
      <a:lt1>
        <a:srgbClr val="FFFFFF"/>
      </a:lt1>
      <a:dk2>
        <a:srgbClr val="FFFFFF"/>
      </a:dk2>
      <a:lt2>
        <a:srgbClr val="FFFFFF"/>
      </a:lt2>
      <a:accent1>
        <a:srgbClr val="799C4B"/>
      </a:accent1>
      <a:accent2>
        <a:srgbClr val="008CA1"/>
      </a:accent2>
      <a:accent3>
        <a:srgbClr val="A62C60"/>
      </a:accent3>
      <a:accent4>
        <a:srgbClr val="CB7E25"/>
      </a:accent4>
      <a:accent5>
        <a:srgbClr val="007665"/>
      </a:accent5>
      <a:accent6>
        <a:srgbClr val="1C5A7D"/>
      </a:accent6>
      <a:hlink>
        <a:srgbClr val="003D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IA Document" ma:contentTypeID="0x0101007EDFF2051E4E304A84E61DD9B9CEA93D0087EDDD5C47F55842BF75A8A4CF5A86DA" ma:contentTypeVersion="3" ma:contentTypeDescription="Create a new document." ma:contentTypeScope="" ma:versionID="e83f33d9bd97579b23abc90f31121010">
  <xsd:schema xmlns:xsd="http://www.w3.org/2001/XMLSchema" xmlns:xs="http://www.w3.org/2001/XMLSchema" xmlns:p="http://schemas.microsoft.com/office/2006/metadata/properties" xmlns:ns2="d9d0f46b-f6a6-4db7-a277-b2edc3298236" targetNamespace="http://schemas.microsoft.com/office/2006/metadata/properties" ma:root="true" ma:fieldsID="5e3891f1ff536d154d65905e7d539514" ns2:_="">
    <xsd:import namespace="d9d0f46b-f6a6-4db7-a277-b2edc3298236"/>
    <xsd:element name="properties">
      <xsd:complexType>
        <xsd:sequence>
          <xsd:element name="documentManagement">
            <xsd:complexType>
              <xsd:all>
                <xsd:element ref="ns2:Year"/>
                <xsd:element ref="ns2:Content_x0020_Region"/>
                <xsd:element ref="ns2:Retention_x0020_Schedule"/>
                <xsd:element ref="ns2:Responsible_x0020_Office"/>
                <xsd:element ref="ns2:Doc_x0020_Status"/>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d0f46b-f6a6-4db7-a277-b2edc3298236" elementFormDefault="qualified">
    <xsd:import namespace="http://schemas.microsoft.com/office/2006/documentManagement/types"/>
    <xsd:import namespace="http://schemas.microsoft.com/office/infopath/2007/PartnerControls"/>
    <xsd:element name="Year" ma:index="8" ma:displayName="Year" ma:list="{090302be-5fa6-4807-8954-04f8be0b0748}" ma:internalName="Year" ma:showField="Title" ma:web="d9d0f46b-f6a6-4db7-a277-b2edc3298236">
      <xsd:simpleType>
        <xsd:restriction base="dms:Lookup"/>
      </xsd:simpleType>
    </xsd:element>
    <xsd:element name="Content_x0020_Region" ma:index="9" ma:displayName="Content Region" ma:list="{6f98ea51-7189-4b6a-a911-ad4d34d5dcf8}" ma:internalName="Content_x0020_Region" ma:showField="Title" ma:web="d9d0f46b-f6a6-4db7-a277-b2edc3298236">
      <xsd:simpleType>
        <xsd:restriction base="dms:Lookup"/>
      </xsd:simpleType>
    </xsd:element>
    <xsd:element name="Retention_x0020_Schedule" ma:index="10" ma:displayName="Retention Schedule" ma:list="{88ff0776-613d-4cb1-be01-79219c896d29}" ma:internalName="Retention_x0020_Schedule" ma:showField="Title" ma:web="d9d0f46b-f6a6-4db7-a277-b2edc3298236">
      <xsd:simpleType>
        <xsd:restriction base="dms:Lookup"/>
      </xsd:simpleType>
    </xsd:element>
    <xsd:element name="Responsible_x0020_Office" ma:index="11" ma:displayName="Responsible Office" ma:list="{f4bb6a4e-f6fb-4236-8cef-05f09eb91670}" ma:internalName="Responsible_x0020_Office" ma:showField="Title" ma:web="d9d0f46b-f6a6-4db7-a277-b2edc3298236">
      <xsd:simpleType>
        <xsd:restriction base="dms:Lookup"/>
      </xsd:simpleType>
    </xsd:element>
    <xsd:element name="Doc_x0020_Status" ma:index="12" ma:displayName="Doc Status" ma:list="{9c958115-5b88-40e9-a53f-abb8ad925efc}" ma:internalName="Doc_x0020_Status" ma:readOnly="false" ma:showField="Title" ma:web="d9d0f46b-f6a6-4db7-a277-b2edc3298236">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Year xmlns="d9d0f46b-f6a6-4db7-a277-b2edc3298236">26</Year>
    <Doc_x0020_Status xmlns="d9d0f46b-f6a6-4db7-a277-b2edc3298236">1</Doc_x0020_Status>
    <Retention_x0020_Schedule xmlns="d9d0f46b-f6a6-4db7-a277-b2edc3298236">9</Retention_x0020_Schedule>
    <Content_x0020_Region xmlns="d9d0f46b-f6a6-4db7-a277-b2edc3298236">6</Content_x0020_Region>
    <Responsible_x0020_Office xmlns="d9d0f46b-f6a6-4db7-a277-b2edc3298236">3</Responsible_x0020_Offi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DC8C4C4-AC2F-405B-A1FB-F54829AE5F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9d0f46b-f6a6-4db7-a277-b2edc329823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838D099-2BEE-488C-80B3-6947A2EDAFB5}">
  <ds:schemaRefs>
    <ds:schemaRef ds:uri="http://purl.org/dc/elements/1.1/"/>
    <ds:schemaRef ds:uri="http://schemas.openxmlformats.org/package/2006/metadata/core-properties"/>
    <ds:schemaRef ds:uri="http://www.w3.org/XML/1998/namespace"/>
    <ds:schemaRef ds:uri="http://schemas.microsoft.com/office/infopath/2007/PartnerControls"/>
    <ds:schemaRef ds:uri="http://purl.org/dc/terms/"/>
    <ds:schemaRef ds:uri="http://schemas.microsoft.com/office/2006/documentManagement/types"/>
    <ds:schemaRef ds:uri="d9d0f46b-f6a6-4db7-a277-b2edc3298236"/>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1DD6B813-4D67-4F41-901E-EE278B8CA00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1576</TotalTime>
  <Words>231</Words>
  <Application>Microsoft Macintosh PowerPoint</Application>
  <PresentationFormat>Widescreen</PresentationFormat>
  <Paragraphs>23</Paragraphs>
  <Slides>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Default Theme</vt:lpstr>
      <vt:lpstr>1 Topic Title         First slide 2 line 3 line 4 line</vt:lpstr>
      <vt:lpstr>Disclaimer – Content Slide</vt:lpstr>
      <vt:lpstr>Title of Slide – Content Slide </vt:lpstr>
      <vt:lpstr>Thank You</vt:lpstr>
    </vt:vector>
  </TitlesOfParts>
  <Company>Tommy Torres 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Tomas Torres</dc:creator>
  <cp:lastModifiedBy>Monica Shell</cp:lastModifiedBy>
  <cp:revision>160</cp:revision>
  <dcterms:created xsi:type="dcterms:W3CDTF">2014-10-03T12:08:30Z</dcterms:created>
  <dcterms:modified xsi:type="dcterms:W3CDTF">2023-02-21T15:39:23Z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0x0101007EDFF2051E4E304A84E61DD9B9CEA93D0087EDDD5C47F55842BF75A8A4CF5A86DA</vt:lpwstr>
  </property>
</Properties>
</file>